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80" r:id="rId4"/>
    <p:sldId id="279" r:id="rId5"/>
    <p:sldId id="276" r:id="rId6"/>
    <p:sldId id="281" r:id="rId7"/>
    <p:sldId id="270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3A4"/>
    <a:srgbClr val="D8DDF4"/>
    <a:srgbClr val="283D98"/>
    <a:srgbClr val="CBD2F1"/>
    <a:srgbClr val="000000"/>
    <a:srgbClr val="314BB9"/>
    <a:srgbClr val="20327C"/>
    <a:srgbClr val="0635BA"/>
    <a:srgbClr val="A82054"/>
    <a:srgbClr val="DB4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22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er año\VIDA DE JESUS\la vida de Jesús PARTE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7971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13666" cy="6624736"/>
          </a:xfrm>
          <a:prstGeom prst="rect">
            <a:avLst/>
          </a:prstGeom>
          <a:noFill/>
          <a:ln w="190500">
            <a:solidFill>
              <a:srgbClr val="2C43A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384" y="1412776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solidFill>
                    <a:srgbClr val="D8DDF4"/>
                  </a:solidFill>
                </a:ln>
                <a:solidFill>
                  <a:srgbClr val="2C43A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¡Viva el Rey Jesús!</a:t>
            </a:r>
            <a:endParaRPr lang="es-ES" sz="12000" b="1" dirty="0">
              <a:ln w="190500">
                <a:solidFill>
                  <a:srgbClr val="D8DDF4"/>
                </a:solidFill>
              </a:ln>
              <a:solidFill>
                <a:srgbClr val="2C43A4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92178" y="1412776"/>
            <a:ext cx="8928992" cy="4644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noFill/>
                </a:ln>
                <a:solidFill>
                  <a:srgbClr val="2C43A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¡Viva el Rey Jesús!</a:t>
            </a:r>
            <a:endParaRPr lang="es-ES" sz="12000" b="1" dirty="0">
              <a:ln w="190500">
                <a:noFill/>
              </a:ln>
              <a:solidFill>
                <a:srgbClr val="2C43A4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43A4"/>
          </a:solidFill>
          <a:ln>
            <a:solidFill>
              <a:srgbClr val="2C43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Cris\Dropbox\Kerstin-Cristina\VdeJ 14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43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2C43A4"/>
          </a:solidFill>
          <a:ln>
            <a:solidFill>
              <a:srgbClr val="2C43A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Cris\Dropbox\Kerstin-Cristina\VdeJ 14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44" y="-5680"/>
            <a:ext cx="9192444" cy="687435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rgbClr val="2C43A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EBFF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69776" y="1484784"/>
            <a:ext cx="8604448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4800" b="1" dirty="0" smtClean="0">
                <a:solidFill>
                  <a:srgbClr val="2C43A4"/>
                </a:solidFill>
                <a:latin typeface="Arial Rounded MT Bold" panose="020F0704030504030204" pitchFamily="34" charset="0"/>
              </a:rPr>
              <a:t>«¡Bendito el</a:t>
            </a:r>
            <a:r>
              <a:rPr lang="es-ES" sz="4800" b="1" baseline="30000" dirty="0" smtClean="0">
                <a:solidFill>
                  <a:srgbClr val="2C43A4"/>
                </a:solidFill>
                <a:latin typeface="Arial Rounded MT Bold" panose="020F0704030504030204" pitchFamily="34" charset="0"/>
              </a:rPr>
              <a:t> </a:t>
            </a:r>
            <a:r>
              <a:rPr lang="es-ES" sz="4800" b="1" dirty="0" smtClean="0">
                <a:solidFill>
                  <a:srgbClr val="2C43A4"/>
                </a:solidFill>
                <a:latin typeface="Arial Rounded MT Bold" panose="020F0704030504030204" pitchFamily="34" charset="0"/>
              </a:rPr>
              <a:t>Rey que</a:t>
            </a:r>
            <a:r>
              <a:rPr lang="es-ES" sz="4800" b="1" baseline="30000" dirty="0" smtClean="0">
                <a:solidFill>
                  <a:srgbClr val="2C43A4"/>
                </a:solidFill>
                <a:latin typeface="Arial Rounded MT Bold" panose="020F0704030504030204" pitchFamily="34" charset="0"/>
              </a:rPr>
              <a:t> </a:t>
            </a:r>
            <a:r>
              <a:rPr lang="es-ES" sz="4800" b="1" dirty="0" smtClean="0">
                <a:solidFill>
                  <a:srgbClr val="2C43A4"/>
                </a:solidFill>
                <a:latin typeface="Arial Rounded MT Bold" panose="020F0704030504030204" pitchFamily="34" charset="0"/>
              </a:rPr>
              <a:t>viene</a:t>
            </a:r>
            <a:br>
              <a:rPr lang="es-ES" sz="4800" b="1" dirty="0" smtClean="0">
                <a:solidFill>
                  <a:srgbClr val="2C43A4"/>
                </a:solidFill>
                <a:latin typeface="Arial Rounded MT Bold" panose="020F0704030504030204" pitchFamily="34" charset="0"/>
              </a:rPr>
            </a:br>
            <a:r>
              <a:rPr lang="es-ES" sz="4800" b="1" dirty="0" smtClean="0">
                <a:solidFill>
                  <a:srgbClr val="2C43A4"/>
                </a:solidFill>
                <a:latin typeface="Arial Rounded MT Bold" panose="020F0704030504030204" pitchFamily="34" charset="0"/>
              </a:rPr>
              <a:t>en el nombre del Señor!»</a:t>
            </a:r>
            <a:r>
              <a:rPr lang="es-ES" sz="4800" b="1" baseline="30000" dirty="0" smtClean="0">
                <a:solidFill>
                  <a:srgbClr val="2C43A4"/>
                </a:solidFill>
                <a:latin typeface="Arial Rounded MT Bold" panose="020F0704030504030204" pitchFamily="34" charset="0"/>
              </a:rPr>
              <a:t> </a:t>
            </a:r>
            <a:r>
              <a:rPr lang="es-ES" sz="4800" b="1" baseline="30000" dirty="0" smtClean="0">
                <a:latin typeface="Arial Rounded MT Bold" panose="020F0704030504030204" pitchFamily="34" charset="0"/>
              </a:rPr>
              <a:t/>
            </a:r>
            <a:br>
              <a:rPr lang="es-ES" sz="4800" b="1" baseline="30000" dirty="0" smtClean="0">
                <a:latin typeface="Arial Rounded MT Bold" panose="020F0704030504030204" pitchFamily="34" charset="0"/>
              </a:rPr>
            </a:br>
            <a:r>
              <a:rPr lang="es-ES" sz="4800" b="1" baseline="30000" dirty="0" smtClean="0">
                <a:latin typeface="Arial Rounded MT Bold" panose="020F0704030504030204" pitchFamily="34" charset="0"/>
              </a:rPr>
              <a:t/>
            </a:r>
            <a:br>
              <a:rPr lang="es-ES" sz="4800" b="1" baseline="30000" dirty="0" smtClean="0">
                <a:latin typeface="Arial Rounded MT Bold" panose="020F0704030504030204" pitchFamily="34" charset="0"/>
              </a:rPr>
            </a:br>
            <a:r>
              <a:rPr lang="es-ES" sz="4000" smtClean="0">
                <a:solidFill>
                  <a:srgbClr val="283D98"/>
                </a:solidFill>
                <a:latin typeface="Arial Rounded MT Bold" panose="020F0704030504030204" pitchFamily="34" charset="0"/>
              </a:rPr>
              <a:t>Lucas </a:t>
            </a:r>
            <a:r>
              <a:rPr lang="es-ES" sz="4000" smtClean="0">
                <a:solidFill>
                  <a:srgbClr val="283D98"/>
                </a:solidFill>
                <a:latin typeface="Arial Rounded MT Bold" panose="020F0704030504030204" pitchFamily="34" charset="0"/>
              </a:rPr>
              <a:t>19:38</a:t>
            </a:r>
            <a:endParaRPr lang="es-ES" sz="4000" dirty="0">
              <a:solidFill>
                <a:srgbClr val="283D98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43A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Cris\Dropbox\Kerstin-Cristina\VdeJ 14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er año\VIDA DE JESUS\la vida de Jesús PARTE 3 at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7"/>
            <a:ext cx="9144000" cy="68753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3631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8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8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07362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¡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Viva el Rey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Jesús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!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49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50</cp:revision>
  <dcterms:created xsi:type="dcterms:W3CDTF">2015-04-01T06:52:40Z</dcterms:created>
  <dcterms:modified xsi:type="dcterms:W3CDTF">2015-07-09T23:30:52Z</dcterms:modified>
</cp:coreProperties>
</file>