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9" r:id="rId4"/>
    <p:sldId id="278" r:id="rId5"/>
    <p:sldId id="276" r:id="rId6"/>
    <p:sldId id="280" r:id="rId7"/>
    <p:sldId id="27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5F"/>
    <a:srgbClr val="3A669C"/>
    <a:srgbClr val="3366CC"/>
    <a:srgbClr val="264B96"/>
    <a:srgbClr val="E3EBF9"/>
    <a:srgbClr val="DDE6F7"/>
    <a:srgbClr val="C2D1F0"/>
    <a:srgbClr val="8E0062"/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21/06/2015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er año\VIDA DE JESUS\la vida de Jesús PART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3A669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-35496" y="1700808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E3EBF9"/>
                  </a:solidFill>
                </a:ln>
                <a:solidFill>
                  <a:srgbClr val="33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Jesús da vista</a:t>
            </a:r>
          </a:p>
          <a:p>
            <a:r>
              <a:rPr lang="es-ES" sz="12000" b="1" baseline="30000" dirty="0" smtClean="0">
                <a:ln w="190500">
                  <a:solidFill>
                    <a:srgbClr val="E3EBF9"/>
                  </a:solidFill>
                </a:ln>
                <a:solidFill>
                  <a:srgbClr val="33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un ciego</a:t>
            </a:r>
            <a:endParaRPr lang="es-ES" sz="12000" b="1" dirty="0">
              <a:ln w="190500">
                <a:solidFill>
                  <a:srgbClr val="E3EBF9"/>
                </a:solidFill>
              </a:ln>
              <a:solidFill>
                <a:srgbClr val="3366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28375" y="1700808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3A669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Jesús da vista</a:t>
            </a:r>
          </a:p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3A669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un ciego</a:t>
            </a:r>
            <a:endParaRPr lang="es-ES" sz="12000" b="1" dirty="0">
              <a:ln w="190500">
                <a:noFill/>
              </a:ln>
              <a:solidFill>
                <a:srgbClr val="3A669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32296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D:\3er año\VIDA DE JESUS\IMAGENES\2\11\VdeJ 11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0472" cy="644100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2296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D:\3er año\VIDA DE JESUS\IMAGENES\2\11\VdeJ 11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8" y="32296"/>
            <a:ext cx="8784976" cy="654721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04448" cy="4464496"/>
          </a:xfrm>
        </p:spPr>
        <p:txBody>
          <a:bodyPr>
            <a:normAutofit/>
          </a:bodyPr>
          <a:lstStyle/>
          <a:p>
            <a:r>
              <a:rPr lang="es-ES_tradnl" sz="5600" b="1" dirty="0">
                <a:solidFill>
                  <a:srgbClr val="3A669C"/>
                </a:solidFill>
                <a:latin typeface="Arial Rounded MT Bold" panose="020F0704030504030204" pitchFamily="34" charset="0"/>
              </a:rPr>
              <a:t>«Lo único que </a:t>
            </a:r>
            <a:r>
              <a:rPr lang="es-ES_tradnl" sz="56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  <a:t>sé</a:t>
            </a:r>
            <a:br>
              <a:rPr lang="es-ES_tradnl" sz="56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</a:br>
            <a:r>
              <a:rPr lang="es-ES_tradnl" sz="56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  <a:t>es </a:t>
            </a:r>
            <a:r>
              <a:rPr lang="es-ES_tradnl" sz="5600" b="1" dirty="0">
                <a:solidFill>
                  <a:srgbClr val="3A669C"/>
                </a:solidFill>
                <a:latin typeface="Arial Rounded MT Bold" panose="020F0704030504030204" pitchFamily="34" charset="0"/>
              </a:rPr>
              <a:t>que yo era </a:t>
            </a:r>
            <a:r>
              <a:rPr lang="es-ES_tradnl" sz="56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  <a:t>ciego</a:t>
            </a:r>
            <a:br>
              <a:rPr lang="es-ES_tradnl" sz="56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</a:br>
            <a:r>
              <a:rPr lang="es-ES_tradnl" sz="56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  <a:t>y </a:t>
            </a:r>
            <a:r>
              <a:rPr lang="es-ES_tradnl" sz="5600" b="1" dirty="0">
                <a:solidFill>
                  <a:srgbClr val="3A669C"/>
                </a:solidFill>
                <a:latin typeface="Arial Rounded MT Bold" panose="020F0704030504030204" pitchFamily="34" charset="0"/>
              </a:rPr>
              <a:t>ahora veo</a:t>
            </a:r>
            <a:r>
              <a:rPr lang="es-ES_tradnl" sz="56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  <a:t>.»</a:t>
            </a:r>
            <a:r>
              <a:rPr lang="es-ES_tradnl" sz="72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  <a:t/>
            </a:r>
            <a:br>
              <a:rPr lang="es-ES_tradnl" sz="7200" b="1" dirty="0" smtClean="0">
                <a:solidFill>
                  <a:srgbClr val="3A669C"/>
                </a:solidFill>
                <a:latin typeface="Arial Rounded MT Bold" panose="020F0704030504030204" pitchFamily="34" charset="0"/>
              </a:rPr>
            </a:br>
            <a:r>
              <a:rPr lang="es-ES_tradnl" sz="7200" b="1" dirty="0">
                <a:latin typeface="Arial Rounded MT Bold" panose="020F0704030504030204" pitchFamily="34" charset="0"/>
              </a:rPr>
              <a:t/>
            </a:r>
            <a:br>
              <a:rPr lang="es-ES_tradnl" sz="7200" b="1" dirty="0">
                <a:latin typeface="Arial Rounded MT Bold" panose="020F0704030504030204" pitchFamily="34" charset="0"/>
              </a:rPr>
            </a:br>
            <a:r>
              <a:rPr lang="es-ES_tradnl" sz="4000" dirty="0" smtClean="0">
                <a:solidFill>
                  <a:srgbClr val="233E5F"/>
                </a:solidFill>
                <a:latin typeface="Arial Rounded MT Bold" panose="020F0704030504030204" pitchFamily="34" charset="0"/>
              </a:rPr>
              <a:t>Juan 9:25</a:t>
            </a:r>
            <a:endParaRPr lang="es-ES" sz="4000" dirty="0">
              <a:solidFill>
                <a:srgbClr val="233E5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E3EBF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2868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669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32296"/>
            <a:ext cx="9144000" cy="6825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D:\3er año\VIDA DE JESUS\IMAGENES\2\11\VdeJ 11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54721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591" y="6602868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er año\VIDA DE JESUS\la vida de Jesús PARTE 2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9"/>
            <a:ext cx="9144000" cy="6858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Jesús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da vista a un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ciego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51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«Lo único que sé es que yo era ciego y ahora veo.»  Juan 9:25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36</cp:revision>
  <dcterms:created xsi:type="dcterms:W3CDTF">2015-04-01T06:52:40Z</dcterms:created>
  <dcterms:modified xsi:type="dcterms:W3CDTF">2015-06-21T23:45:36Z</dcterms:modified>
</cp:coreProperties>
</file>