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80" r:id="rId4"/>
    <p:sldId id="279" r:id="rId5"/>
    <p:sldId id="278" r:id="rId6"/>
    <p:sldId id="276" r:id="rId7"/>
    <p:sldId id="281" r:id="rId8"/>
    <p:sldId id="270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054"/>
    <a:srgbClr val="DB417C"/>
    <a:srgbClr val="F9DBE6"/>
    <a:srgbClr val="BD255F"/>
    <a:srgbClr val="901C48"/>
    <a:srgbClr val="C12560"/>
    <a:srgbClr val="D43082"/>
    <a:srgbClr val="D6CBC4"/>
    <a:srgbClr val="ECE7E4"/>
    <a:srgbClr val="D23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18/06/2015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3er año\VIDA DE JESUS\la vida de Jesús PARTE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rgbClr val="DB41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05273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F9DBE6"/>
                  </a:solidFill>
                </a:ln>
                <a:solidFill>
                  <a:srgbClr val="DB417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Jesús sana</a:t>
            </a:r>
          </a:p>
          <a:p>
            <a:r>
              <a:rPr lang="es-ES" sz="12000" b="1" baseline="30000" dirty="0">
                <a:ln w="190500">
                  <a:solidFill>
                    <a:srgbClr val="F9DBE6"/>
                  </a:solidFill>
                </a:ln>
                <a:solidFill>
                  <a:srgbClr val="DB417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</a:t>
            </a:r>
            <a:r>
              <a:rPr lang="es-ES" sz="12000" b="1" baseline="30000" dirty="0" smtClean="0">
                <a:ln w="190500">
                  <a:solidFill>
                    <a:srgbClr val="F9DBE6"/>
                  </a:solidFill>
                </a:ln>
                <a:solidFill>
                  <a:srgbClr val="DB417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una mujer</a:t>
            </a:r>
            <a:endParaRPr lang="es-ES" sz="12000" b="1" dirty="0">
              <a:ln w="190500">
                <a:solidFill>
                  <a:srgbClr val="F9DBE6"/>
                </a:solidFill>
              </a:ln>
              <a:solidFill>
                <a:srgbClr val="DB417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1088740"/>
            <a:ext cx="8928992" cy="464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DB417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Jesús sana</a:t>
            </a:r>
          </a:p>
          <a:p>
            <a:r>
              <a:rPr lang="es-ES" sz="12000" b="1" baseline="30000" dirty="0">
                <a:ln w="190500">
                  <a:noFill/>
                </a:ln>
                <a:solidFill>
                  <a:srgbClr val="DB417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</a:t>
            </a:r>
            <a:r>
              <a:rPr lang="es-ES" sz="12000" b="1" baseline="30000" dirty="0" smtClean="0">
                <a:ln w="190500">
                  <a:noFill/>
                </a:ln>
                <a:solidFill>
                  <a:srgbClr val="DB417C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una mujer</a:t>
            </a:r>
            <a:endParaRPr lang="es-ES" sz="12000" b="1" dirty="0">
              <a:ln w="190500">
                <a:noFill/>
              </a:ln>
              <a:solidFill>
                <a:srgbClr val="DB417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417C"/>
          </a:solidFill>
          <a:ln>
            <a:solidFill>
              <a:srgbClr val="DB417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Cris\Dropbox\Kerstin-Cristina\Vida de Jesus AV Leccion 10 co v1 Folder\Links\VdeJ 10 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DB417C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Cris\Dropbox\Kerstin-Cristina\Vida de Jesus AV Leccion 10 co v1 Folder\Links\VdeJ 10 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44" y="0"/>
            <a:ext cx="9192444" cy="685799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27856" y="0"/>
            <a:ext cx="9192444" cy="6874351"/>
          </a:xfrm>
          <a:prstGeom prst="rect">
            <a:avLst/>
          </a:prstGeom>
          <a:solidFill>
            <a:srgbClr val="DB417C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Cris\Dropbox\Kerstin-Cristina\Vida de Jesus AV Leccion 10 co v1 Folder\Links\VdeJ 10 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/>
          <a:stretch/>
        </p:blipFill>
        <p:spPr bwMode="auto">
          <a:xfrm>
            <a:off x="-27856" y="0"/>
            <a:ext cx="9171856" cy="68743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04448" cy="4464496"/>
          </a:xfrm>
        </p:spPr>
        <p:txBody>
          <a:bodyPr>
            <a:normAutofit/>
          </a:bodyPr>
          <a:lstStyle/>
          <a:p>
            <a:r>
              <a:rPr lang="es-ES_tradnl" sz="4800" b="1" dirty="0">
                <a:solidFill>
                  <a:srgbClr val="DB417C"/>
                </a:solidFill>
                <a:latin typeface="Arial Rounded MT Bold" panose="020F0704030504030204" pitchFamily="34" charset="0"/>
              </a:rPr>
              <a:t>Pero la gente estaba encantada de tantas maravillas que él hacía</a:t>
            </a:r>
            <a:r>
              <a:rPr lang="es-ES_tradnl" sz="4800" b="1" dirty="0" smtClean="0">
                <a:solidFill>
                  <a:srgbClr val="DB417C"/>
                </a:solidFill>
                <a:latin typeface="Arial Rounded MT Bold" panose="020F0704030504030204" pitchFamily="34" charset="0"/>
              </a:rPr>
              <a:t>.</a:t>
            </a:r>
            <a:br>
              <a:rPr lang="es-ES_tradnl" sz="4800" b="1" dirty="0" smtClean="0">
                <a:solidFill>
                  <a:srgbClr val="DB417C"/>
                </a:solidFill>
                <a:latin typeface="Arial Rounded MT Bold" panose="020F0704030504030204" pitchFamily="34" charset="0"/>
              </a:rPr>
            </a:br>
            <a:r>
              <a:rPr lang="es-ES_tradnl" sz="4800" b="1" dirty="0">
                <a:solidFill>
                  <a:srgbClr val="DB417C"/>
                </a:solidFill>
                <a:latin typeface="Arial Rounded MT Bold" panose="020F0704030504030204" pitchFamily="34" charset="0"/>
              </a:rPr>
              <a:t/>
            </a:r>
            <a:br>
              <a:rPr lang="es-ES_tradnl" sz="4800" b="1" dirty="0">
                <a:solidFill>
                  <a:srgbClr val="DB417C"/>
                </a:solidFill>
                <a:latin typeface="Arial Rounded MT Bold" panose="020F0704030504030204" pitchFamily="34" charset="0"/>
              </a:rPr>
            </a:br>
            <a:r>
              <a:rPr lang="es-ES_tradnl" sz="4000" dirty="0" smtClean="0">
                <a:solidFill>
                  <a:srgbClr val="A82054"/>
                </a:solidFill>
                <a:latin typeface="Arial Rounded MT Bold" panose="020F0704030504030204" pitchFamily="34" charset="0"/>
              </a:rPr>
              <a:t>Lucas 13:17</a:t>
            </a:r>
            <a:endParaRPr lang="es-ES" sz="4000" dirty="0">
              <a:solidFill>
                <a:srgbClr val="A8205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F9DBE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EBFF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B417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Cris\Dropbox\Kerstin-Cristina\Vida de Jesus AV Leccion 10 co v1 Folder\Links\VdeJ 10 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er año\VIDA DE JESUS\la vida de Jesús PARTE 2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09"/>
            <a:ext cx="9144000" cy="6858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7362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Jesús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sana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a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una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mujer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58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Pero la gente estaba encantada de tantas maravillas que él hacía.  Lucas 13:17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41</cp:revision>
  <dcterms:created xsi:type="dcterms:W3CDTF">2015-04-01T06:52:40Z</dcterms:created>
  <dcterms:modified xsi:type="dcterms:W3CDTF">2015-06-19T02:32:13Z</dcterms:modified>
</cp:coreProperties>
</file>