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79" r:id="rId4"/>
    <p:sldId id="278" r:id="rId5"/>
    <p:sldId id="280" r:id="rId6"/>
    <p:sldId id="283" r:id="rId7"/>
    <p:sldId id="285" r:id="rId8"/>
    <p:sldId id="284" r:id="rId9"/>
    <p:sldId id="270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EEE"/>
    <a:srgbClr val="7639A9"/>
    <a:srgbClr val="9050C4"/>
    <a:srgbClr val="D8EEC0"/>
    <a:srgbClr val="CCE9AD"/>
    <a:srgbClr val="3399FF"/>
    <a:srgbClr val="FF579B"/>
    <a:srgbClr val="F83E66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14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3er año\VIDA DE JESUS\la vida de Jesús PART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9050C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05273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E0CEEE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Los doce apóstoles</a:t>
            </a:r>
            <a:endParaRPr lang="es-ES" sz="12000" b="1" dirty="0">
              <a:ln w="190500">
                <a:solidFill>
                  <a:srgbClr val="E0CEEE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1052736"/>
            <a:ext cx="8928992" cy="464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9050C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Los doce apóstoles</a:t>
            </a:r>
            <a:endParaRPr lang="es-ES" sz="12000" b="1" dirty="0">
              <a:ln w="190500">
                <a:noFill/>
              </a:ln>
              <a:solidFill>
                <a:srgbClr val="9050C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050C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Cris\Dropbox\casa de sandra\17\VdeJ CO 7 a 9 y 19 20\VdeJ 08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" y="16351"/>
            <a:ext cx="9140950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050C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Cris\Dropbox\casa de sandra\17\VdeJ CO 7 a 9 y 19 20\VdeJ 08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050C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Cris\Dropbox\casa de sandra\17\VdeJ CO 7 a 9 y 19 20\VdeJ 08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050C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ris\Dropbox\casa de sandra\17\VdeJ CO 7 a 9 y 19 20\VdeJ 08 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4464496"/>
          </a:xfrm>
        </p:spPr>
        <p:txBody>
          <a:bodyPr>
            <a:normAutofit/>
          </a:bodyPr>
          <a:lstStyle/>
          <a:p>
            <a:r>
              <a:rPr lang="es-ES" sz="8000" b="1" baseline="30000" dirty="0" smtClean="0">
                <a:solidFill>
                  <a:srgbClr val="9050C4"/>
                </a:solidFill>
                <a:latin typeface="Arial Rounded MT Bold" panose="020F0704030504030204" pitchFamily="34" charset="0"/>
              </a:rPr>
              <a:t>Y Leví se levantó,</a:t>
            </a:r>
            <a:br>
              <a:rPr lang="es-ES" sz="8000" b="1" baseline="30000" dirty="0" smtClean="0">
                <a:solidFill>
                  <a:srgbClr val="9050C4"/>
                </a:solidFill>
                <a:latin typeface="Arial Rounded MT Bold" panose="020F0704030504030204" pitchFamily="34" charset="0"/>
              </a:rPr>
            </a:br>
            <a:r>
              <a:rPr lang="es-ES" sz="8000" b="1" baseline="30000" dirty="0" smtClean="0">
                <a:solidFill>
                  <a:srgbClr val="9050C4"/>
                </a:solidFill>
                <a:latin typeface="Arial Rounded MT Bold" panose="020F0704030504030204" pitchFamily="34" charset="0"/>
              </a:rPr>
              <a:t>lo dejó todo y lo siguió.</a:t>
            </a:r>
            <a:r>
              <a:rPr lang="es-ES" sz="8000" b="1" baseline="30000" dirty="0">
                <a:solidFill>
                  <a:srgbClr val="9050C4"/>
                </a:solidFill>
              </a:rPr>
              <a:t/>
            </a:r>
            <a:br>
              <a:rPr lang="es-ES" sz="8000" b="1" baseline="30000" dirty="0">
                <a:solidFill>
                  <a:srgbClr val="9050C4"/>
                </a:solidFill>
              </a:rPr>
            </a:br>
            <a:r>
              <a:rPr lang="es-ES" sz="6000" baseline="30000" dirty="0">
                <a:solidFill>
                  <a:srgbClr val="FF579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s-ES" sz="6000" baseline="30000" dirty="0">
                <a:solidFill>
                  <a:srgbClr val="FF579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6000" baseline="30000" dirty="0" smtClean="0">
                <a:solidFill>
                  <a:srgbClr val="7639A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Lucas 5:28</a:t>
            </a:r>
            <a:endParaRPr lang="es-ES" sz="6000" b="1" dirty="0">
              <a:solidFill>
                <a:srgbClr val="7639A9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E0CE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050C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ris\Dropbox\casa de sandra\17\VdeJ CO 7 a 9 y 19 20\VdeJ 08 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er año\VIDA DE JESUS\la vida de Jesús PARTE 2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9"/>
            <a:ext cx="9144000" cy="6858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5162" y="2073622"/>
            <a:ext cx="5777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Los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doce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apóstoles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45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 Leví se levantó, lo dejó todo y lo siguió.  Lucas 5:28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28</cp:revision>
  <dcterms:created xsi:type="dcterms:W3CDTF">2015-04-01T06:52:40Z</dcterms:created>
  <dcterms:modified xsi:type="dcterms:W3CDTF">2015-05-20T00:13:19Z</dcterms:modified>
</cp:coreProperties>
</file>