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84" r:id="rId4"/>
    <p:sldId id="272" r:id="rId5"/>
    <p:sldId id="277" r:id="rId6"/>
    <p:sldId id="276" r:id="rId7"/>
    <p:sldId id="270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9F7"/>
    <a:srgbClr val="D8EEC0"/>
    <a:srgbClr val="CCE9AD"/>
    <a:srgbClr val="3399FF"/>
    <a:srgbClr val="FF579B"/>
    <a:srgbClr val="F83E66"/>
    <a:srgbClr val="FFE5FF"/>
    <a:srgbClr val="FFCCFF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694" y="-5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22/05/2015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64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22/05/2015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34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22/05/2015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53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22/05/2015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43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22/05/2015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11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22/05/2015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3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22/05/2015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89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22/05/2015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73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22/05/2015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3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22/05/2015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01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22/05/2015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67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0F52-9219-4CF7-B2CD-7F614B45747E}" type="datetimeFigureOut">
              <a:rPr lang="es-ES" smtClean="0"/>
              <a:t>22/05/2015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8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er año\VIDA DE JESUS\la vida de Jesús PARTE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4797152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07504" y="116632"/>
            <a:ext cx="8913666" cy="6624736"/>
          </a:xfrm>
          <a:prstGeom prst="rect">
            <a:avLst/>
          </a:prstGeom>
          <a:noFill/>
          <a:ln w="190500">
            <a:solidFill>
              <a:schemeClr val="tx2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8384" y="1340768"/>
            <a:ext cx="9144000" cy="482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b="1" baseline="30000" dirty="0" smtClean="0">
                <a:ln w="190500">
                  <a:solidFill>
                    <a:srgbClr val="DDE9F7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El bautismo</a:t>
            </a:r>
          </a:p>
          <a:p>
            <a:r>
              <a:rPr lang="es-ES" sz="12000" b="1" baseline="30000" dirty="0" smtClean="0">
                <a:ln w="190500">
                  <a:solidFill>
                    <a:srgbClr val="DDE9F7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de Jesús</a:t>
            </a:r>
            <a:endParaRPr lang="es-ES" sz="12000" b="1" dirty="0">
              <a:ln w="190500">
                <a:solidFill>
                  <a:srgbClr val="DDE9F7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07504" y="1412776"/>
            <a:ext cx="8928992" cy="4644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b="1" baseline="30000" dirty="0" smtClean="0">
                <a:ln w="190500"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El bautismo</a:t>
            </a:r>
          </a:p>
          <a:p>
            <a:r>
              <a:rPr lang="es-ES" sz="12000" b="1" baseline="30000" dirty="0" smtClean="0">
                <a:ln w="190500"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de Jesús</a:t>
            </a:r>
            <a:endParaRPr lang="es-ES" sz="12000" b="1" dirty="0">
              <a:ln w="190500"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Cris\Dropbox\casa de sandra\13 abri\Vida de Jesus AV Leccion 7 co Folder\Links\VdeJ 06 C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0"/>
            <a:ext cx="9153872" cy="68580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5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Cris\Dropbox\casa de sandra\17\VdeJ CO 7 a 9 y 19 20\VdeJ 07 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/>
          <a:stretch/>
        </p:blipFill>
        <p:spPr bwMode="auto">
          <a:xfrm>
            <a:off x="22870" y="24363"/>
            <a:ext cx="9144001" cy="684998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3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Cris\Dropbox\casa de sandra\17\VdeJ CO 7 a 9 y 19 20\VdeJ 07 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" y="25175"/>
            <a:ext cx="9131870" cy="686329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6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1824" y="1700808"/>
            <a:ext cx="7740352" cy="4248472"/>
          </a:xfrm>
        </p:spPr>
        <p:txBody>
          <a:bodyPr>
            <a:normAutofit fontScale="90000"/>
          </a:bodyPr>
          <a:lstStyle/>
          <a:p>
            <a:r>
              <a:rPr lang="es-ES_tradnl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«</a:t>
            </a:r>
            <a:r>
              <a:rPr lang="es-ES_tradnl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Yo le he visto y por eso testifico que éste es el Hijo de Dios</a:t>
            </a:r>
            <a:r>
              <a:rPr lang="es-ES_tradnl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.»</a:t>
            </a:r>
            <a:r>
              <a:rPr lang="es-ES" sz="8000" b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ES" sz="8000" b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ES" sz="6000" baseline="30000" dirty="0">
                <a:solidFill>
                  <a:srgbClr val="92D05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/>
            </a:r>
            <a:br>
              <a:rPr lang="es-ES" sz="6000" baseline="30000" dirty="0">
                <a:solidFill>
                  <a:srgbClr val="92D05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es-ES" sz="6000" baseline="300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Juan 1:34</a:t>
            </a:r>
            <a:endParaRPr lang="es-ES" sz="60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90500">
            <a:solidFill>
              <a:srgbClr val="DDE9F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DDE9F7"/>
                </a:solidFill>
              </a:ln>
              <a:solidFill>
                <a:srgbClr val="D8EE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3er año\VIDA DE JESUS\la vida de Jesús PARTE 2 atra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" r="5224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83568" y="480992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©</a:t>
            </a:r>
            <a:r>
              <a:rPr lang="es-E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2015 hermanamargarita.com</a:t>
            </a:r>
          </a:p>
          <a:p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5576" y="3636313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Arte: </a:t>
            </a:r>
            <a:r>
              <a:rPr lang="es-ES" sz="28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Absalóm</a:t>
            </a:r>
            <a:r>
              <a:rPr lang="es-ES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-León </a:t>
            </a:r>
            <a:r>
              <a:rPr lang="es-ES" sz="2800" b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Sixco</a:t>
            </a:r>
            <a:endParaRPr lang="es-ES" sz="28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5163" y="2073622"/>
            <a:ext cx="5637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El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bautismo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de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Jesús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1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54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«Yo le he visto y por eso testifico que éste es el Hijo de Dios.»  Juan 1:34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</dc:creator>
  <cp:lastModifiedBy>kerstin.lundquist</cp:lastModifiedBy>
  <cp:revision>28</cp:revision>
  <dcterms:created xsi:type="dcterms:W3CDTF">2015-04-01T06:52:40Z</dcterms:created>
  <dcterms:modified xsi:type="dcterms:W3CDTF">2015-05-22T23:31:19Z</dcterms:modified>
</cp:coreProperties>
</file>