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6" r:id="rId4"/>
    <p:sldId id="266" r:id="rId5"/>
    <p:sldId id="268" r:id="rId6"/>
    <p:sldId id="265" r:id="rId7"/>
    <p:sldId id="267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DEBD"/>
    <a:srgbClr val="924900"/>
    <a:srgbClr val="663300"/>
    <a:srgbClr val="FFD7AF"/>
    <a:srgbClr val="FFCC99"/>
    <a:srgbClr val="FFFFCC"/>
    <a:srgbClr val="FFFF99"/>
    <a:srgbClr val="FF579B"/>
    <a:srgbClr val="F83E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5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02/04/2015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064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02/04/2015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834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02/04/2015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53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02/04/2015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43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02/04/2015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11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02/04/2015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3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02/04/2015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89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02/04/2015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773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02/04/2015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93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02/04/2015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901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02/04/2015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667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40F52-9219-4CF7-B2CD-7F614B45747E}" type="datetimeFigureOut">
              <a:rPr lang="es-ES" smtClean="0"/>
              <a:t>02/04/2015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8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esktop\la vida de Jesús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51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190500">
            <a:solidFill>
              <a:srgbClr val="CC66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8384" y="1052736"/>
            <a:ext cx="9144000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0" b="1" baseline="30000" dirty="0" smtClean="0">
                <a:ln w="190500">
                  <a:solidFill>
                    <a:srgbClr val="FFDEBD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Juan</a:t>
            </a:r>
          </a:p>
          <a:p>
            <a:r>
              <a:rPr lang="en-US" sz="12000" b="1" baseline="30000" dirty="0">
                <a:ln w="190500">
                  <a:solidFill>
                    <a:srgbClr val="FFDEBD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</a:t>
            </a:r>
            <a:r>
              <a:rPr lang="en-US" sz="12000" b="1" baseline="30000" dirty="0" smtClean="0">
                <a:ln w="190500">
                  <a:solidFill>
                    <a:srgbClr val="FFDEBD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l Bautista</a:t>
            </a:r>
            <a:endParaRPr lang="es-ES" sz="12000" b="1" dirty="0">
              <a:ln w="190500">
                <a:solidFill>
                  <a:srgbClr val="FFDEBD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0" y="1052736"/>
            <a:ext cx="9144000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0" b="1" baseline="30000" dirty="0" smtClean="0">
                <a:ln w="190500">
                  <a:noFill/>
                </a:ln>
                <a:solidFill>
                  <a:srgbClr val="CC66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Juan</a:t>
            </a:r>
          </a:p>
          <a:p>
            <a:r>
              <a:rPr lang="en-US" sz="12000" b="1" baseline="30000" dirty="0">
                <a:ln w="190500">
                  <a:noFill/>
                </a:ln>
                <a:solidFill>
                  <a:srgbClr val="CC66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</a:t>
            </a:r>
            <a:r>
              <a:rPr lang="en-US" sz="12000" b="1" baseline="30000" dirty="0" smtClean="0">
                <a:ln w="190500">
                  <a:noFill/>
                </a:ln>
                <a:solidFill>
                  <a:srgbClr val="CC66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l Bautista</a:t>
            </a:r>
            <a:endParaRPr lang="es-ES" sz="12000" b="1" dirty="0">
              <a:ln w="190500">
                <a:noFill/>
              </a:ln>
              <a:solidFill>
                <a:srgbClr val="CC66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6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1" name="Picture 7" descr="D:\3er año\VIDA DE JESUS\IMAGENES\VdeJ 1-6 color v1\VdeJ 06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21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363" name="Picture 3" descr="D:\3er año\VIDA DE JESUS\IMAGENES\VdeJ 1-6 color v1\VdeJ 06 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90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5040560"/>
          </a:xfrm>
        </p:spPr>
        <p:txBody>
          <a:bodyPr>
            <a:normAutofit/>
          </a:bodyPr>
          <a:lstStyle/>
          <a:p>
            <a:r>
              <a:rPr lang="es-ES" sz="7200" b="1" baseline="30000" dirty="0">
                <a:solidFill>
                  <a:srgbClr val="CC6600"/>
                </a:solidFill>
                <a:latin typeface="Arial Rounded MT Bold" panose="020F0704030504030204" pitchFamily="34" charset="0"/>
              </a:rPr>
              <a:t>«¿Qué </a:t>
            </a:r>
            <a:r>
              <a:rPr lang="es-ES" sz="7200" b="1" baseline="30000" dirty="0" smtClean="0">
                <a:solidFill>
                  <a:srgbClr val="CC6600"/>
                </a:solidFill>
                <a:latin typeface="Arial Rounded MT Bold" panose="020F0704030504030204" pitchFamily="34" charset="0"/>
              </a:rPr>
              <a:t>llegará a ser</a:t>
            </a:r>
            <a:br>
              <a:rPr lang="es-ES" sz="7200" b="1" baseline="30000" dirty="0" smtClean="0">
                <a:solidFill>
                  <a:srgbClr val="CC6600"/>
                </a:solidFill>
                <a:latin typeface="Arial Rounded MT Bold" panose="020F0704030504030204" pitchFamily="34" charset="0"/>
              </a:rPr>
            </a:br>
            <a:r>
              <a:rPr lang="es-ES" sz="7200" b="1" baseline="30000" dirty="0" smtClean="0">
                <a:solidFill>
                  <a:srgbClr val="CC6600"/>
                </a:solidFill>
                <a:latin typeface="Arial Rounded MT Bold" panose="020F0704030504030204" pitchFamily="34" charset="0"/>
              </a:rPr>
              <a:t>este </a:t>
            </a:r>
            <a:r>
              <a:rPr lang="es-ES" sz="7200" b="1" baseline="30000" dirty="0">
                <a:solidFill>
                  <a:srgbClr val="CC6600"/>
                </a:solidFill>
                <a:latin typeface="Arial Rounded MT Bold" panose="020F0704030504030204" pitchFamily="34" charset="0"/>
              </a:rPr>
              <a:t>niño</a:t>
            </a:r>
            <a:r>
              <a:rPr lang="es-ES" sz="7200" b="1" baseline="30000" dirty="0" smtClean="0">
                <a:solidFill>
                  <a:srgbClr val="CC6600"/>
                </a:solidFill>
                <a:latin typeface="Arial Rounded MT Bold" panose="020F0704030504030204" pitchFamily="34" charset="0"/>
              </a:rPr>
              <a:t>?»</a:t>
            </a:r>
            <a:br>
              <a:rPr lang="es-ES" sz="7200" b="1" baseline="30000" dirty="0" smtClean="0">
                <a:solidFill>
                  <a:srgbClr val="CC6600"/>
                </a:solidFill>
                <a:latin typeface="Arial Rounded MT Bold" panose="020F0704030504030204" pitchFamily="34" charset="0"/>
              </a:rPr>
            </a:br>
            <a:r>
              <a:rPr lang="es-ES" sz="7200" b="1" baseline="30000" dirty="0" smtClean="0">
                <a:solidFill>
                  <a:srgbClr val="CC6600"/>
                </a:solidFill>
                <a:latin typeface="Arial Rounded MT Bold" panose="020F0704030504030204" pitchFamily="34" charset="0"/>
              </a:rPr>
              <a:t>Porque la mano</a:t>
            </a:r>
            <a:br>
              <a:rPr lang="es-ES" sz="7200" b="1" baseline="30000" dirty="0" smtClean="0">
                <a:solidFill>
                  <a:srgbClr val="CC6600"/>
                </a:solidFill>
                <a:latin typeface="Arial Rounded MT Bold" panose="020F0704030504030204" pitchFamily="34" charset="0"/>
              </a:rPr>
            </a:br>
            <a:r>
              <a:rPr lang="es-ES" sz="7200" b="1" baseline="30000" dirty="0" smtClean="0">
                <a:solidFill>
                  <a:srgbClr val="CC6600"/>
                </a:solidFill>
                <a:latin typeface="Arial Rounded MT Bold" panose="020F0704030504030204" pitchFamily="34" charset="0"/>
              </a:rPr>
              <a:t>del Señor lo </a:t>
            </a:r>
            <a:r>
              <a:rPr lang="es-ES" sz="7200" b="1" baseline="30000" dirty="0">
                <a:solidFill>
                  <a:srgbClr val="CC6600"/>
                </a:solidFill>
                <a:latin typeface="Arial Rounded MT Bold" panose="020F0704030504030204" pitchFamily="34" charset="0"/>
              </a:rPr>
              <a:t>protegía.</a:t>
            </a:r>
            <a:r>
              <a:rPr lang="es-ES" sz="7200" b="1" baseline="30000" dirty="0"/>
              <a:t/>
            </a:r>
            <a:br>
              <a:rPr lang="es-ES" sz="7200" b="1" baseline="30000" dirty="0"/>
            </a:br>
            <a:r>
              <a:rPr lang="es-ES" sz="6000" baseline="30000" dirty="0" smtClean="0">
                <a:solidFill>
                  <a:srgbClr val="FF579B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/>
            </a:r>
            <a:br>
              <a:rPr lang="es-ES" sz="6000" baseline="30000" dirty="0" smtClean="0">
                <a:solidFill>
                  <a:srgbClr val="FF579B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</a:br>
            <a:r>
              <a:rPr lang="es-ES" sz="6000" baseline="30000" dirty="0" smtClean="0">
                <a:solidFill>
                  <a:srgbClr val="9249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Lucas 1:66</a:t>
            </a:r>
            <a:endParaRPr lang="es-ES" sz="6000" b="1" dirty="0">
              <a:solidFill>
                <a:srgbClr val="9249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190500">
            <a:solidFill>
              <a:srgbClr val="FFDEBD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53691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2251" y="0"/>
            <a:ext cx="9144000" cy="6871982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1749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0605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esktop\la vida de Jesús final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44"/>
            <a:ext cx="9147448" cy="68580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83568" y="5169966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©</a:t>
            </a:r>
            <a:r>
              <a:rPr lang="es-E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2015 hermanamargarita.com</a:t>
            </a:r>
          </a:p>
          <a:p>
            <a:endParaRPr lang="es-E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27584" y="3831431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Arte: </a:t>
            </a:r>
            <a:r>
              <a:rPr lang="es-ES" sz="2400" b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Absalóm</a:t>
            </a:r>
            <a:r>
              <a:rPr lang="es-ES" sz="24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-León </a:t>
            </a:r>
            <a:r>
              <a:rPr lang="es-ES" sz="2400" b="1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Sixco</a:t>
            </a:r>
            <a:endParaRPr lang="es-ES" sz="2400" b="1" dirty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9752" y="2227511"/>
            <a:ext cx="46858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Juan el Bautista</a:t>
            </a:r>
            <a:endParaRPr lang="en-US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85940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21</Words>
  <Application>Microsoft Office PowerPoint</Application>
  <PresentationFormat>On-screen Show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«¿Qué llegará a ser este niño?» Porque la mano del Señor lo protegía.  Lucas 1:66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</dc:creator>
  <cp:lastModifiedBy>kerstin.lundquist</cp:lastModifiedBy>
  <cp:revision>16</cp:revision>
  <dcterms:created xsi:type="dcterms:W3CDTF">2015-04-01T06:52:40Z</dcterms:created>
  <dcterms:modified xsi:type="dcterms:W3CDTF">2015-04-02T15:33:24Z</dcterms:modified>
</cp:coreProperties>
</file>