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74" r:id="rId4"/>
    <p:sldId id="277" r:id="rId5"/>
    <p:sldId id="275" r:id="rId6"/>
    <p:sldId id="273" r:id="rId7"/>
    <p:sldId id="271" r:id="rId8"/>
    <p:sldId id="265" r:id="rId9"/>
    <p:sldId id="269" r:id="rId10"/>
    <p:sldId id="276" r:id="rId11"/>
    <p:sldId id="270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FF579B"/>
    <a:srgbClr val="F83E66"/>
    <a:srgbClr val="FFE5FF"/>
    <a:srgbClr val="FFCCFF"/>
    <a:srgbClr val="FF0066"/>
    <a:srgbClr val="FF3399"/>
    <a:srgbClr val="2DBF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104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17/04/2015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0643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17/04/2015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8346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17/04/2015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753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17/04/2015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5435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17/04/2015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4111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17/04/2015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235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17/04/2015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3891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17/04/2015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7738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17/04/2015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4934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17/04/2015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9015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17/04/2015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6674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40F52-9219-4CF7-B2CD-7F614B45747E}" type="datetimeFigureOut">
              <a:rPr lang="es-ES" smtClean="0"/>
              <a:t>17/04/2015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987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esktop\la vida de Jesús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59832" y="4797152"/>
            <a:ext cx="3483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©2015 hermanamargarita.com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51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556792"/>
            <a:ext cx="9144000" cy="4464496"/>
          </a:xfrm>
        </p:spPr>
        <p:txBody>
          <a:bodyPr>
            <a:normAutofit fontScale="90000"/>
          </a:bodyPr>
          <a:lstStyle/>
          <a:p>
            <a:r>
              <a:rPr lang="es-ES" sz="8000" b="1" baseline="300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Jesús siguió </a:t>
            </a:r>
            <a:r>
              <a:rPr lang="es-ES" sz="8000" b="1" baseline="30000" dirty="0" smtClean="0">
                <a:solidFill>
                  <a:schemeClr val="accent1"/>
                </a:solidFill>
                <a:latin typeface="Arial Rounded MT Bold" panose="020F0704030504030204" pitchFamily="34" charset="0"/>
              </a:rPr>
              <a:t>creciendo</a:t>
            </a:r>
            <a:br>
              <a:rPr lang="es-ES" sz="8000" b="1" baseline="30000" dirty="0" smtClean="0">
                <a:solidFill>
                  <a:schemeClr val="accent1"/>
                </a:solidFill>
                <a:latin typeface="Arial Rounded MT Bold" panose="020F0704030504030204" pitchFamily="34" charset="0"/>
              </a:rPr>
            </a:br>
            <a:r>
              <a:rPr lang="es-ES" sz="8000" b="1" baseline="30000" dirty="0" smtClean="0">
                <a:solidFill>
                  <a:schemeClr val="accent1"/>
                </a:solidFill>
                <a:latin typeface="Arial Rounded MT Bold" panose="020F0704030504030204" pitchFamily="34" charset="0"/>
              </a:rPr>
              <a:t>en </a:t>
            </a:r>
            <a:r>
              <a:rPr lang="es-ES" sz="8000" b="1" baseline="300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sabiduría y estatura,</a:t>
            </a:r>
            <a:br>
              <a:rPr lang="es-ES" sz="8000" b="1" baseline="30000" dirty="0">
                <a:solidFill>
                  <a:schemeClr val="accent1"/>
                </a:solidFill>
                <a:latin typeface="Arial Rounded MT Bold" panose="020F0704030504030204" pitchFamily="34" charset="0"/>
              </a:rPr>
            </a:br>
            <a:r>
              <a:rPr lang="es-ES" sz="8000" b="1" baseline="300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y cada vez más </a:t>
            </a:r>
            <a:r>
              <a:rPr lang="es-ES" sz="8000" b="1" baseline="30000" dirty="0" smtClean="0">
                <a:solidFill>
                  <a:schemeClr val="accent1"/>
                </a:solidFill>
                <a:latin typeface="Arial Rounded MT Bold" panose="020F0704030504030204" pitchFamily="34" charset="0"/>
              </a:rPr>
              <a:t>gozaba</a:t>
            </a:r>
            <a:br>
              <a:rPr lang="es-ES" sz="8000" b="1" baseline="30000" dirty="0" smtClean="0">
                <a:solidFill>
                  <a:schemeClr val="accent1"/>
                </a:solidFill>
                <a:latin typeface="Arial Rounded MT Bold" panose="020F0704030504030204" pitchFamily="34" charset="0"/>
              </a:rPr>
            </a:br>
            <a:r>
              <a:rPr lang="es-ES" sz="8000" b="1" baseline="30000" dirty="0" smtClean="0">
                <a:solidFill>
                  <a:schemeClr val="accent1"/>
                </a:solidFill>
                <a:latin typeface="Arial Rounded MT Bold" panose="020F0704030504030204" pitchFamily="34" charset="0"/>
              </a:rPr>
              <a:t>del </a:t>
            </a:r>
            <a:r>
              <a:rPr lang="es-ES" sz="8000" b="1" baseline="300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favor de </a:t>
            </a:r>
            <a:r>
              <a:rPr lang="es-ES" sz="8000" b="1" baseline="30000" dirty="0" smtClean="0">
                <a:solidFill>
                  <a:schemeClr val="accent1"/>
                </a:solidFill>
                <a:latin typeface="Arial Rounded MT Bold" panose="020F0704030504030204" pitchFamily="34" charset="0"/>
              </a:rPr>
              <a:t>Dios y de</a:t>
            </a:r>
            <a:br>
              <a:rPr lang="es-ES" sz="8000" b="1" baseline="30000" dirty="0" smtClean="0">
                <a:solidFill>
                  <a:schemeClr val="accent1"/>
                </a:solidFill>
                <a:latin typeface="Arial Rounded MT Bold" panose="020F0704030504030204" pitchFamily="34" charset="0"/>
              </a:rPr>
            </a:br>
            <a:r>
              <a:rPr lang="es-ES" sz="8000" b="1" baseline="30000" dirty="0" smtClean="0">
                <a:solidFill>
                  <a:schemeClr val="accent1"/>
                </a:solidFill>
                <a:latin typeface="Arial Rounded MT Bold" panose="020F0704030504030204" pitchFamily="34" charset="0"/>
              </a:rPr>
              <a:t>toda </a:t>
            </a:r>
            <a:r>
              <a:rPr lang="es-ES" sz="8000" b="1" baseline="300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la gente</a:t>
            </a:r>
            <a:r>
              <a:rPr lang="es-ES" sz="8000" b="1" baseline="30000" dirty="0" smtClean="0">
                <a:solidFill>
                  <a:schemeClr val="accent1"/>
                </a:solidFill>
                <a:latin typeface="Arial Rounded MT Bold" panose="020F0704030504030204" pitchFamily="34" charset="0"/>
              </a:rPr>
              <a:t>.</a:t>
            </a:r>
            <a:r>
              <a:rPr lang="es-ES" sz="8000" b="1" baseline="30000" dirty="0">
                <a:solidFill>
                  <a:srgbClr val="FF579B"/>
                </a:solidFill>
              </a:rPr>
              <a:t/>
            </a:r>
            <a:br>
              <a:rPr lang="es-ES" sz="8000" b="1" baseline="30000" dirty="0">
                <a:solidFill>
                  <a:srgbClr val="FF579B"/>
                </a:solidFill>
              </a:rPr>
            </a:br>
            <a:r>
              <a:rPr lang="es-ES" sz="6000" baseline="30000" dirty="0">
                <a:solidFill>
                  <a:srgbClr val="FF579B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/>
            </a:r>
            <a:br>
              <a:rPr lang="es-ES" sz="6000" baseline="30000" dirty="0">
                <a:solidFill>
                  <a:srgbClr val="FF579B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</a:br>
            <a:r>
              <a:rPr lang="es-ES" sz="6000" baseline="3000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Lucas 2:52</a:t>
            </a:r>
            <a:endParaRPr lang="es-ES" sz="6000" b="1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190500">
            <a:solidFill>
              <a:schemeClr val="accent1">
                <a:lumMod val="20000"/>
                <a:lumOff val="8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  <a:noFill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97352"/>
            <a:ext cx="2379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©2015 hermanamargarita.com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8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Desktop\la vida de Jesús final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448" cy="6858000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683568" y="4809926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©</a:t>
            </a:r>
            <a:r>
              <a:rPr lang="es-E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2015 hermanamargarita.com</a:t>
            </a:r>
          </a:p>
          <a:p>
            <a:endParaRPr lang="es-E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55576" y="3636313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Arte: </a:t>
            </a:r>
            <a:r>
              <a:rPr lang="es-ES" sz="2800" b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Absalóm</a:t>
            </a:r>
            <a:r>
              <a:rPr lang="es-ES" sz="2800" b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-León </a:t>
            </a:r>
            <a:r>
              <a:rPr lang="es-ES" sz="2800" b="1" dirty="0" err="1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Sixco</a:t>
            </a:r>
            <a:endParaRPr lang="es-ES" sz="2800" b="1" dirty="0">
              <a:ln w="12700">
                <a:noFill/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75163" y="2073622"/>
            <a:ext cx="59211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En el </a:t>
            </a:r>
            <a:r>
              <a:rPr lang="en-US" sz="4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hogar</a:t>
            </a:r>
            <a:r>
              <a:rPr lang="en-US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de </a:t>
            </a:r>
            <a:r>
              <a:rPr lang="en-US" sz="4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Nazaret</a:t>
            </a:r>
            <a:endParaRPr lang="en-US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117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92178" y="116632"/>
            <a:ext cx="8928992" cy="6624736"/>
          </a:xfrm>
          <a:prstGeom prst="rect">
            <a:avLst/>
          </a:prstGeom>
          <a:noFill/>
          <a:ln w="190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0000"/>
              </a:solidFill>
            </a:endParaRPr>
          </a:p>
        </p:txBody>
      </p:sp>
      <p:sp>
        <p:nvSpPr>
          <p:cNvPr id="13" name="1 Título"/>
          <p:cNvSpPr txBox="1">
            <a:spLocks/>
          </p:cNvSpPr>
          <p:nvPr/>
        </p:nvSpPr>
        <p:spPr>
          <a:xfrm>
            <a:off x="8384" y="1052736"/>
            <a:ext cx="9144000" cy="4680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2000" b="1" baseline="30000" dirty="0" smtClean="0">
                <a:ln w="19050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En el hogar </a:t>
            </a:r>
          </a:p>
          <a:p>
            <a:r>
              <a:rPr lang="en-US" sz="12000" b="1" baseline="30000" dirty="0" smtClean="0">
                <a:ln w="19050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De </a:t>
            </a:r>
            <a:r>
              <a:rPr lang="en-US" sz="12000" b="1" baseline="30000" dirty="0" err="1" smtClean="0">
                <a:ln w="19050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Nazaret</a:t>
            </a:r>
            <a:endParaRPr lang="es-ES" sz="12000" b="1" dirty="0">
              <a:ln w="190500"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1 Título"/>
          <p:cNvSpPr txBox="1">
            <a:spLocks/>
          </p:cNvSpPr>
          <p:nvPr/>
        </p:nvSpPr>
        <p:spPr>
          <a:xfrm>
            <a:off x="0" y="1052736"/>
            <a:ext cx="9144000" cy="4680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2000" b="1" baseline="30000" dirty="0" smtClean="0">
                <a:ln w="190500">
                  <a:noFill/>
                </a:ln>
                <a:solidFill>
                  <a:schemeClr val="accent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En el hogar </a:t>
            </a:r>
          </a:p>
          <a:p>
            <a:r>
              <a:rPr lang="en-US" sz="12000" b="1" baseline="30000" dirty="0" smtClean="0">
                <a:ln w="190500">
                  <a:noFill/>
                </a:ln>
                <a:solidFill>
                  <a:schemeClr val="accent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de </a:t>
            </a:r>
            <a:r>
              <a:rPr lang="en-US" sz="12000" b="1" baseline="30000" dirty="0" err="1" smtClean="0">
                <a:ln w="190500">
                  <a:noFill/>
                </a:ln>
                <a:solidFill>
                  <a:schemeClr val="accent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Nazaret</a:t>
            </a:r>
            <a:endParaRPr lang="es-ES" sz="12000" b="1" dirty="0">
              <a:ln w="190500">
                <a:noFill/>
              </a:ln>
              <a:solidFill>
                <a:schemeClr val="accent1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97352"/>
            <a:ext cx="2379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©2015 hermanamargarita.com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6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0" y="6597352"/>
            <a:ext cx="2379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©2015 hermanamargarita.com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95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30" name="Picture 6" descr="D:\3er año\VIDA DE JESUS\IMAGENES\VdeJ 1-6 color v1\VdeJ 05 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6597352"/>
            <a:ext cx="2379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©2015 hermanamargarita.com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74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80"/>
            <a:ext cx="9144000" cy="684272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0" y="6597352"/>
            <a:ext cx="2379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©2015 hermanamargarita.com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95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338" name="Picture 2" descr="D:\3er año\VIDA DE JESUS\IMAGENES\VdeJ 1-6 color v1\VdeJ 05 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6597352"/>
            <a:ext cx="2379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©2015 hermanamargarita.com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55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190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0000"/>
              </a:solidFill>
            </a:endParaRPr>
          </a:p>
        </p:txBody>
      </p:sp>
      <p:sp>
        <p:nvSpPr>
          <p:cNvPr id="13" name="1 Título"/>
          <p:cNvSpPr txBox="1">
            <a:spLocks/>
          </p:cNvSpPr>
          <p:nvPr/>
        </p:nvSpPr>
        <p:spPr>
          <a:xfrm>
            <a:off x="0" y="1628800"/>
            <a:ext cx="9144000" cy="4680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0" b="1" baseline="30000" dirty="0" err="1" smtClean="0">
                <a:ln w="19050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Visita</a:t>
            </a:r>
            <a:r>
              <a:rPr lang="en-US" sz="12000" b="1" baseline="30000" dirty="0" smtClean="0">
                <a:ln w="19050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de </a:t>
            </a:r>
            <a:r>
              <a:rPr lang="en-US" sz="12000" b="1" baseline="30000" dirty="0" err="1" smtClean="0">
                <a:ln w="19050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Jesús</a:t>
            </a:r>
            <a:r>
              <a:rPr lang="en-US" sz="12000" b="1" baseline="30000" dirty="0" smtClean="0">
                <a:ln w="19050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/>
            </a:r>
            <a:br>
              <a:rPr lang="en-US" sz="12000" b="1" baseline="30000" dirty="0" smtClean="0">
                <a:ln w="19050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</a:br>
            <a:r>
              <a:rPr lang="en-US" sz="12000" b="1" baseline="30000" dirty="0" smtClean="0">
                <a:ln w="19050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al </a:t>
            </a:r>
            <a:r>
              <a:rPr lang="en-US" sz="12000" b="1" baseline="30000" dirty="0" err="1" smtClean="0">
                <a:ln w="19050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templo</a:t>
            </a:r>
            <a:endParaRPr lang="es-ES" sz="12000" b="1" dirty="0">
              <a:ln w="190500"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1 Título"/>
          <p:cNvSpPr txBox="1">
            <a:spLocks/>
          </p:cNvSpPr>
          <p:nvPr/>
        </p:nvSpPr>
        <p:spPr>
          <a:xfrm>
            <a:off x="0" y="1628800"/>
            <a:ext cx="9144000" cy="4680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0" b="1" baseline="30000" dirty="0" err="1" smtClean="0">
                <a:ln w="190500">
                  <a:noFill/>
                </a:ln>
                <a:solidFill>
                  <a:schemeClr val="accent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Visita</a:t>
            </a:r>
            <a:r>
              <a:rPr lang="en-US" sz="12000" b="1" baseline="30000" dirty="0" smtClean="0">
                <a:ln w="190500">
                  <a:noFill/>
                </a:ln>
                <a:solidFill>
                  <a:schemeClr val="accent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de </a:t>
            </a:r>
            <a:r>
              <a:rPr lang="en-US" sz="12000" b="1" baseline="30000" dirty="0" err="1" smtClean="0">
                <a:ln w="190500">
                  <a:noFill/>
                </a:ln>
                <a:solidFill>
                  <a:schemeClr val="accent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Jesús</a:t>
            </a:r>
            <a:endParaRPr lang="en-US" sz="12000" b="1" baseline="30000" dirty="0" smtClean="0">
              <a:ln w="190500">
                <a:noFill/>
              </a:ln>
              <a:solidFill>
                <a:schemeClr val="accent1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r>
              <a:rPr lang="en-US" sz="12000" b="1" baseline="30000" dirty="0" smtClean="0">
                <a:ln w="190500">
                  <a:noFill/>
                </a:ln>
                <a:solidFill>
                  <a:schemeClr val="accent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al </a:t>
            </a:r>
            <a:r>
              <a:rPr lang="en-US" sz="12000" b="1" baseline="30000" dirty="0" err="1" smtClean="0">
                <a:ln w="190500">
                  <a:noFill/>
                </a:ln>
                <a:solidFill>
                  <a:schemeClr val="accent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templo</a:t>
            </a:r>
            <a:endParaRPr lang="es-ES" sz="12000" b="1" dirty="0">
              <a:ln w="190500">
                <a:noFill/>
              </a:ln>
              <a:solidFill>
                <a:schemeClr val="accent1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97352"/>
            <a:ext cx="2379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©2015 hermanamargarita.com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53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386" name="Picture 2" descr="D:\3er año\VIDA DE JESUS\IMAGENES\VdeJ 1-6 color v1\VdeJ 05 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6318"/>
            <a:ext cx="9144000" cy="6858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6597352"/>
            <a:ext cx="2379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©2015 hermanamargarita.com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05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8434" name="Picture 2" descr="D:\3er año\VIDA DE JESUS\IMAGENES\VdeJ 1-6 color v1\VdeJ 05 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78" y="0"/>
            <a:ext cx="9144000" cy="6858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6597352"/>
            <a:ext cx="2379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©2015 hermanamargarita.com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39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63</Words>
  <Application>Microsoft Office PowerPoint</Application>
  <PresentationFormat>On-screen Show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Jesús siguió creciendo en sabiduría y estatura, y cada vez más gozaba del favor de Dios y de toda la gente.  Lucas 2:52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Cris</dc:creator>
  <cp:lastModifiedBy>kerstin.lundquist</cp:lastModifiedBy>
  <cp:revision>19</cp:revision>
  <dcterms:created xsi:type="dcterms:W3CDTF">2015-04-01T06:52:40Z</dcterms:created>
  <dcterms:modified xsi:type="dcterms:W3CDTF">2015-04-17T15:05:50Z</dcterms:modified>
</cp:coreProperties>
</file>