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6" r:id="rId4"/>
    <p:sldId id="264" r:id="rId5"/>
    <p:sldId id="266" r:id="rId6"/>
    <p:sldId id="265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B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5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64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34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53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43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11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3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89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73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3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01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67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8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la vida de Jesú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5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90500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8384" y="1349152"/>
            <a:ext cx="9144000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baseline="30000" smtClean="0">
                <a:ln w="1905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Simeón bendice</a:t>
            </a:r>
            <a:br>
              <a:rPr lang="es-ES" sz="12000" b="1" baseline="30000" smtClean="0">
                <a:ln w="1905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es-ES" sz="12000" b="1" baseline="30000" smtClean="0">
                <a:ln w="1905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 Jesús</a:t>
            </a:r>
            <a:endParaRPr lang="es-ES" sz="12000" b="1" dirty="0">
              <a:ln w="19050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0" y="1349006"/>
            <a:ext cx="9144000" cy="4680520"/>
          </a:xfrm>
        </p:spPr>
        <p:txBody>
          <a:bodyPr>
            <a:normAutofit/>
          </a:bodyPr>
          <a:lstStyle/>
          <a:p>
            <a:r>
              <a:rPr lang="es-ES" sz="12000" b="1" baseline="30000" dirty="0" smtClean="0">
                <a:ln w="190500">
                  <a:noFill/>
                </a:ln>
                <a:solidFill>
                  <a:schemeClr val="accent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Simeón bendice</a:t>
            </a:r>
            <a:br>
              <a:rPr lang="es-ES" sz="12000" b="1" baseline="30000" dirty="0" smtClean="0">
                <a:ln w="190500">
                  <a:noFill/>
                </a:ln>
                <a:solidFill>
                  <a:schemeClr val="accent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es-ES" sz="12000" b="1" baseline="30000" dirty="0" smtClean="0">
                <a:ln w="190500">
                  <a:noFill/>
                </a:ln>
                <a:solidFill>
                  <a:schemeClr val="accent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 Jesús</a:t>
            </a:r>
            <a:endParaRPr lang="es-ES" sz="12000" b="1" dirty="0">
              <a:ln w="190500">
                <a:noFill/>
              </a:ln>
              <a:solidFill>
                <a:schemeClr val="accent6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 descr="D:\3er año\VIDA DE JESUS\IMAGENES\VdeJ 1-6 color v1\VdeJ 03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21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42" name="Picture 2" descr="D:\3er año\VIDA DE JESUS\IMAGENES\VdeJ 1-6 color v1\VdeJ 03 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4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340768"/>
            <a:ext cx="9144000" cy="468052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sz="8800" b="1" baseline="300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El padre y la </a:t>
            </a:r>
            <a:r>
              <a:rPr lang="es-ES" sz="8800" b="1" baseline="300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madre</a:t>
            </a:r>
            <a:br>
              <a:rPr lang="es-ES" sz="8800" b="1" baseline="300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</a:br>
            <a:r>
              <a:rPr lang="es-ES" sz="8800" b="1" baseline="300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del </a:t>
            </a:r>
            <a:r>
              <a:rPr lang="es-ES" sz="8800" b="1" baseline="300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niño se </a:t>
            </a:r>
            <a:r>
              <a:rPr lang="es-ES" sz="8800" b="1" baseline="300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quedaron</a:t>
            </a:r>
            <a:br>
              <a:rPr lang="es-ES" sz="8800" b="1" baseline="300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</a:br>
            <a:r>
              <a:rPr lang="es-ES" sz="8800" b="1" baseline="300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maravillados por</a:t>
            </a:r>
            <a:br>
              <a:rPr lang="es-ES" sz="8800" b="1" baseline="300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</a:br>
            <a:r>
              <a:rPr lang="es-ES" sz="8800" b="1" baseline="300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lo </a:t>
            </a:r>
            <a:r>
              <a:rPr lang="es-ES" sz="8800" b="1" baseline="300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que se decía de él.</a:t>
            </a:r>
            <a:r>
              <a:rPr lang="es-ES" sz="8800" b="1" baseline="30000" dirty="0"/>
              <a:t/>
            </a:r>
            <a:br>
              <a:rPr lang="es-ES" sz="8800" b="1" baseline="30000" dirty="0"/>
            </a:br>
            <a:r>
              <a:rPr lang="es-ES" sz="6000" b="1" baseline="300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Lucas </a:t>
            </a:r>
            <a:r>
              <a:rPr lang="es-ES" sz="6000" b="1" baseline="300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2:33</a:t>
            </a:r>
            <a:endParaRPr lang="es-ES" sz="6000" b="1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90500">
            <a:solidFill>
              <a:schemeClr val="accent6">
                <a:lumMod val="20000"/>
                <a:lumOff val="8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155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esktop\la vida de Jesús fina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0" y="0"/>
            <a:ext cx="9147448" cy="68580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83568" y="480992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©</a:t>
            </a:r>
            <a:r>
              <a:rPr lang="es-E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2015 hermanamargarita.com</a:t>
            </a:r>
          </a:p>
          <a:p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5576" y="368741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Arte: </a:t>
            </a:r>
            <a:r>
              <a:rPr lang="es-ES" sz="24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Absalóm</a:t>
            </a:r>
            <a:r>
              <a:rPr lang="es-ES" sz="24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-León </a:t>
            </a:r>
            <a:r>
              <a:rPr lang="es-ES" sz="2400" b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Sixco</a:t>
            </a:r>
            <a:endParaRPr lang="es-ES" sz="24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1680" y="2204864"/>
            <a:ext cx="609654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Simeón</a:t>
            </a:r>
            <a:r>
              <a:rPr lang="en-US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4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bendice</a:t>
            </a:r>
            <a:r>
              <a:rPr lang="en-US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a </a:t>
            </a:r>
            <a:r>
              <a:rPr lang="en-US" sz="4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Jesús</a:t>
            </a:r>
            <a:endParaRPr lang="en-US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99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20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de Office</vt:lpstr>
      <vt:lpstr>PowerPoint Presentation</vt:lpstr>
      <vt:lpstr>Simeón bendice a Jesús</vt:lpstr>
      <vt:lpstr>PowerPoint Presentation</vt:lpstr>
      <vt:lpstr>PowerPoint Presentation</vt:lpstr>
      <vt:lpstr>El padre y la madre del niño se quedaron maravillados por lo que se decía de él. Lucas 2:33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</dc:creator>
  <cp:lastModifiedBy>kerstin.lundquist</cp:lastModifiedBy>
  <cp:revision>11</cp:revision>
  <dcterms:created xsi:type="dcterms:W3CDTF">2015-04-01T06:52:40Z</dcterms:created>
  <dcterms:modified xsi:type="dcterms:W3CDTF">2015-04-02T15:40:23Z</dcterms:modified>
</cp:coreProperties>
</file>