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6" r:id="rId4"/>
    <p:sldId id="263" r:id="rId5"/>
    <p:sldId id="262" r:id="rId6"/>
    <p:sldId id="264" r:id="rId7"/>
    <p:sldId id="269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BF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5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02/04/2015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0643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02/04/2015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8346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02/04/2015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53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02/04/2015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43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02/04/2015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411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02/04/2015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35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02/04/2015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389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02/04/2015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773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02/04/2015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934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02/04/2015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9015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02/04/2015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6674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40F52-9219-4CF7-B2CD-7F614B45747E}" type="datetimeFigureOut">
              <a:rPr lang="es-ES" smtClean="0"/>
              <a:t>02/04/2015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8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esktop\la vida de Jesús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51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218" name="Picture 2" descr="D:\3er año\VIDA DE JESUS\IMAGENES\VdeJ 1-6 color v1\VdeJ 02 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33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esktop\la vida de Jesús final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448" cy="68580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83568" y="4809926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©</a:t>
            </a:r>
            <a:r>
              <a:rPr lang="es-E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2015 hermanamargarita.com</a:t>
            </a:r>
          </a:p>
          <a:p>
            <a:endParaRPr lang="es-E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55576" y="3687415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Arte: </a:t>
            </a:r>
            <a:r>
              <a:rPr lang="es-ES" sz="2400" b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Absalóm</a:t>
            </a:r>
            <a:r>
              <a:rPr lang="es-ES" sz="24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-León </a:t>
            </a:r>
            <a:r>
              <a:rPr lang="es-ES" sz="2400" b="1" dirty="0" err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Sixco</a:t>
            </a:r>
            <a:endParaRPr lang="es-ES" sz="2400" b="1" dirty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63688" y="2132856"/>
            <a:ext cx="58924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El </a:t>
            </a:r>
            <a:r>
              <a:rPr lang="en-US" sz="4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nacimiento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de </a:t>
            </a:r>
            <a:r>
              <a:rPr lang="en-US" sz="4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Jesús</a:t>
            </a:r>
            <a:endParaRPr lang="en-US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006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190500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0" y="1196752"/>
            <a:ext cx="9144000" cy="4680520"/>
          </a:xfrm>
        </p:spPr>
        <p:txBody>
          <a:bodyPr>
            <a:normAutofit/>
          </a:bodyPr>
          <a:lstStyle/>
          <a:p>
            <a:r>
              <a:rPr lang="es-ES" sz="12000" b="1" baseline="30000" dirty="0" smtClean="0">
                <a:ln w="1905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El nacimiento</a:t>
            </a:r>
            <a:br>
              <a:rPr lang="es-ES" sz="12000" b="1" baseline="30000" dirty="0" smtClean="0">
                <a:ln w="1905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</a:br>
            <a:r>
              <a:rPr lang="es-ES" sz="12000" b="1" baseline="30000" dirty="0" smtClean="0">
                <a:ln w="1905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de Jesús</a:t>
            </a:r>
            <a:endParaRPr lang="es-ES" sz="12000" b="1" dirty="0">
              <a:ln w="190500"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0" y="1196752"/>
            <a:ext cx="9144000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0" b="1" baseline="30000" dirty="0" smtClean="0">
                <a:solidFill>
                  <a:schemeClr val="accent4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El nacimiento</a:t>
            </a:r>
          </a:p>
          <a:p>
            <a:r>
              <a:rPr lang="es-ES" sz="12000" b="1" baseline="30000" dirty="0">
                <a:solidFill>
                  <a:schemeClr val="accent4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d</a:t>
            </a:r>
            <a:r>
              <a:rPr lang="es-ES" sz="12000" b="1" baseline="30000" dirty="0" smtClean="0">
                <a:solidFill>
                  <a:schemeClr val="accent4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 </a:t>
            </a:r>
            <a:r>
              <a:rPr lang="es-ES" sz="12000" b="1" baseline="30000" dirty="0">
                <a:solidFill>
                  <a:schemeClr val="accent4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J</a:t>
            </a:r>
            <a:r>
              <a:rPr lang="es-ES" sz="12000" b="1" baseline="30000" dirty="0" smtClean="0">
                <a:solidFill>
                  <a:schemeClr val="accent4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esús</a:t>
            </a:r>
            <a:endParaRPr lang="es-ES" sz="12000" b="1" dirty="0">
              <a:solidFill>
                <a:schemeClr val="accent4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6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7" name="Picture 3" descr="D:\3er año\VIDA DE JESUS\IMAGENES\VdeJ 1-6 color v1\VdeJ 02 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21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98" name="Picture 2" descr="D:\3er año\VIDA DE JESUS\IMAGENES\VdeJ 1-6 color v1\VdeJ 02 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38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22" name="Picture 2" descr="D:\3er año\VIDA DE JESUS\IMAGENES\VdeJ 1-6 color v1\VdeJ 02 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50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146" name="Picture 2" descr="D:\3er año\VIDA DE JESUS\IMAGENES\VdeJ 1-6 color v1\VdeJ 02 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88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412776"/>
            <a:ext cx="9144000" cy="468052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ES" sz="8900" b="1" baseline="30000" dirty="0">
                <a:solidFill>
                  <a:schemeClr val="accent4"/>
                </a:solidFill>
                <a:latin typeface="Arial Rounded MT Bold" panose="020F0704030504030204" pitchFamily="34" charset="0"/>
              </a:rPr>
              <a:t>«Hoy les ha </a:t>
            </a:r>
            <a:r>
              <a:rPr lang="es-ES" sz="8900" b="1" baseline="30000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  <a:t>nacido</a:t>
            </a:r>
            <a:br>
              <a:rPr lang="es-ES" sz="8900" b="1" baseline="30000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</a:br>
            <a:r>
              <a:rPr lang="es-ES" sz="8900" b="1" baseline="30000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  <a:t>en </a:t>
            </a:r>
            <a:r>
              <a:rPr lang="es-ES" sz="8900" b="1" baseline="30000" dirty="0">
                <a:solidFill>
                  <a:schemeClr val="accent4"/>
                </a:solidFill>
                <a:latin typeface="Arial Rounded MT Bold" panose="020F0704030504030204" pitchFamily="34" charset="0"/>
              </a:rPr>
              <a:t>la ciudad de David</a:t>
            </a:r>
            <a:br>
              <a:rPr lang="es-ES" sz="8900" b="1" baseline="30000" dirty="0">
                <a:solidFill>
                  <a:schemeClr val="accent4"/>
                </a:solidFill>
                <a:latin typeface="Arial Rounded MT Bold" panose="020F0704030504030204" pitchFamily="34" charset="0"/>
              </a:rPr>
            </a:br>
            <a:r>
              <a:rPr lang="es-ES" sz="8900" b="1" baseline="30000" dirty="0">
                <a:solidFill>
                  <a:schemeClr val="accent4"/>
                </a:solidFill>
                <a:latin typeface="Arial Rounded MT Bold" panose="020F0704030504030204" pitchFamily="34" charset="0"/>
              </a:rPr>
              <a:t>un Salvador, que </a:t>
            </a:r>
            <a:r>
              <a:rPr lang="es-ES" sz="8900" b="1" baseline="30000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  <a:t>es</a:t>
            </a:r>
            <a:br>
              <a:rPr lang="es-ES" sz="8900" b="1" baseline="30000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</a:br>
            <a:r>
              <a:rPr lang="es-ES" sz="8900" b="1" baseline="30000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  <a:t>Cristo </a:t>
            </a:r>
            <a:r>
              <a:rPr lang="es-ES" sz="8900" b="1" baseline="30000" dirty="0">
                <a:solidFill>
                  <a:schemeClr val="accent4"/>
                </a:solidFill>
                <a:latin typeface="Arial Rounded MT Bold" panose="020F0704030504030204" pitchFamily="34" charset="0"/>
              </a:rPr>
              <a:t>el Señor.»</a:t>
            </a:r>
            <a:r>
              <a:rPr lang="es-ES" sz="8000" b="1" baseline="30000" dirty="0"/>
              <a:t/>
            </a:r>
            <a:br>
              <a:rPr lang="es-ES" sz="8000" b="1" baseline="30000" dirty="0"/>
            </a:br>
            <a:r>
              <a:rPr lang="es-ES" sz="6000" b="1" baseline="30000" dirty="0" smtClean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Lucas 2:11</a:t>
            </a:r>
            <a:endParaRPr lang="es-ES" sz="6000" b="1" dirty="0">
              <a:solidFill>
                <a:schemeClr val="accent4">
                  <a:lumMod val="75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190500">
            <a:solidFill>
              <a:schemeClr val="accent4">
                <a:lumMod val="20000"/>
                <a:lumOff val="8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5754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170" name="Picture 2" descr="D:\3er año\VIDA DE JESUS\IMAGENES\VdeJ 1-6 color v1\VdeJ 02 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6" y="7124"/>
            <a:ext cx="9139004" cy="685087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45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194" name="Picture 2" descr="D:\3er año\VIDA DE JESUS\IMAGENES\VdeJ 1-6 color v1\VdeJ 02 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148"/>
            <a:ext cx="9144000" cy="684885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09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22</Words>
  <Application>Microsoft Office PowerPoint</Application>
  <PresentationFormat>On-screen Show (4:3)</PresentationFormat>
  <Paragraphs>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Tema de Office</vt:lpstr>
      <vt:lpstr>PowerPoint Presentation</vt:lpstr>
      <vt:lpstr>El nacimiento de Jesús</vt:lpstr>
      <vt:lpstr>PowerPoint Presentation</vt:lpstr>
      <vt:lpstr>PowerPoint Presentation</vt:lpstr>
      <vt:lpstr>PowerPoint Presentation</vt:lpstr>
      <vt:lpstr>PowerPoint Presentation</vt:lpstr>
      <vt:lpstr>«Hoy les ha nacido en la ciudad de David un Salvador, que es Cristo el Señor.» Lucas 2:11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</dc:creator>
  <cp:lastModifiedBy>kerstin.lundquist</cp:lastModifiedBy>
  <cp:revision>11</cp:revision>
  <dcterms:created xsi:type="dcterms:W3CDTF">2015-04-01T06:52:40Z</dcterms:created>
  <dcterms:modified xsi:type="dcterms:W3CDTF">2015-04-02T15:38:21Z</dcterms:modified>
</cp:coreProperties>
</file>