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88" r:id="rId5"/>
    <p:sldId id="271" r:id="rId6"/>
    <p:sldId id="274" r:id="rId7"/>
    <p:sldId id="289" r:id="rId8"/>
    <p:sldId id="272" r:id="rId9"/>
    <p:sldId id="283" r:id="rId10"/>
    <p:sldId id="290" r:id="rId11"/>
    <p:sldId id="291" r:id="rId12"/>
    <p:sldId id="292" r:id="rId13"/>
    <p:sldId id="293" r:id="rId14"/>
    <p:sldId id="263" r:id="rId15"/>
    <p:sldId id="279" r:id="rId16"/>
    <p:sldId id="273" r:id="rId17"/>
    <p:sldId id="284" r:id="rId18"/>
    <p:sldId id="285" r:id="rId19"/>
    <p:sldId id="294" r:id="rId20"/>
    <p:sldId id="295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Jn13.23&amp;off=0&amp;ctx=e+ellos+se+refer%C3%ADa.+~23%C2%A0Uno+de+ellos%2c+el+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Jn13.34&amp;off=0&amp;ctx=edes+no+pueden+ir.+%0a~34%C2%A0%C2%BBEste+mandamient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APODOS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NUEVO MANDAMIENTO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8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UNOS A OTROS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3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ACTIVIDADES EN EQUIPO</a:t>
            </a:r>
          </a:p>
          <a:p>
            <a:pPr algn="ctr"/>
            <a:endParaRPr lang="es-MX" sz="5400" dirty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¿CUÁL ES SU PROPÓSITO?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19:24, 25</a:t>
            </a:r>
          </a:p>
          <a:p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25 Junto a la cruz de Jesús estaban su madre, la hermana de su madre, María la esposa de </a:t>
            </a:r>
            <a:r>
              <a:rPr lang="es-ES" sz="32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Cleofas</a:t>
            </a:r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y María Magdalena. 26 Cuando Jesús vio a su madre, y a su lado al discípulo a quien él amaba, dijo a su madre: </a:t>
            </a:r>
          </a:p>
          <a:p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—Mujer, ahí tienes a tu hijo. </a:t>
            </a:r>
          </a:p>
          <a:p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27 Luego dijo al discípulo: </a:t>
            </a:r>
          </a:p>
          <a:p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—Ahí tienes a tu madre. </a:t>
            </a:r>
          </a:p>
          <a:p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Y desde aquel momento ese discípulo la recibió en su casa. </a:t>
            </a:r>
            <a:endParaRPr lang="es-ES" sz="6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4 A 6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REPASO:</a:t>
            </a:r>
            <a:endParaRPr lang="es-MX" sz="54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RESURRECCIÓN</a:t>
            </a:r>
            <a:endParaRPr lang="es-MX" sz="54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TOMÁS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PEDRO NIEGA A JESÚS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UN RECUERDO QUE TE MUESTRE LO QUE TE AMA JESÚS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2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JUAN</a:t>
            </a:r>
            <a:endParaRPr lang="es-MX" sz="5400" dirty="0" smtClean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AMAR, LA MARCA DEFINITIVA DEL CRISTIANO</a:t>
            </a:r>
            <a:endParaRPr lang="es-MX" sz="5400" dirty="0" smtClean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26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Trivia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VERSÍCULOS</a:t>
            </a:r>
            <a:endParaRPr lang="es-MX" sz="5400" dirty="0" smtClean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DESAFÍO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¿CUÁNTO TIEMPO VAS A VIVIR?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JESÚS NUNCA DEJARÁ DE AMARME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1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1 a 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3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13: 1, 23</a:t>
            </a:r>
          </a:p>
          <a:p>
            <a:r>
              <a:rPr lang="es-ES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 Se </a:t>
            </a:r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acercaba la fiesta de la Pascua. Jesús sabía que le había llegado la hora de abandonar este mundo para volver al Padre. Y habiendo amado a los suyos que estaban en el mundo, los amó hasta el </a:t>
            </a:r>
            <a:r>
              <a:rPr lang="es-ES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fin.</a:t>
            </a:r>
            <a:endParaRPr lang="es-ES" sz="4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es-ES" sz="32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23</a:t>
            </a:r>
            <a:r>
              <a:rPr lang="es-E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 Uno de ellos, el discípulo a quien Jesús amaba, estaba a su lado</a:t>
            </a:r>
            <a:r>
              <a:rPr lang="es-ES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2810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13: 34-35</a:t>
            </a:r>
            <a:endParaRPr lang="es-ES" sz="166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34 »Este mandamiento nuevo les doy: que se amen los unos a los otros. Así como yo los he amado, también ustedes deben amarse los unos a los otros. 35 De este modo todos sabrán que son mis discípulos, si se aman los unos a los 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otros</a:t>
            </a:r>
            <a:r>
              <a:rPr lang="es-MX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4055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JESÚS LAVA LOS PIES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CRUCIGRAMA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69</Words>
  <Application>Microsoft Office PowerPoint</Application>
  <PresentationFormat>Panorámica</PresentationFormat>
  <Paragraphs>34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Arial Rounded MT Bold</vt:lpstr>
      <vt:lpstr>Calibri</vt:lpstr>
      <vt:lpstr>Calibri Light</vt:lpstr>
      <vt:lpstr>Game 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Heriberto Osobampo</dc:creator>
  <cp:lastModifiedBy>Heriberto Osobampo</cp:lastModifiedBy>
  <cp:revision>13</cp:revision>
  <dcterms:created xsi:type="dcterms:W3CDTF">2018-05-21T20:55:33Z</dcterms:created>
  <dcterms:modified xsi:type="dcterms:W3CDTF">2018-05-24T17:14:31Z</dcterms:modified>
</cp:coreProperties>
</file>