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56" r:id="rId4"/>
    <p:sldId id="270" r:id="rId5"/>
    <p:sldId id="272" r:id="rId6"/>
    <p:sldId id="283" r:id="rId7"/>
    <p:sldId id="263" r:id="rId8"/>
    <p:sldId id="273" r:id="rId9"/>
    <p:sldId id="284" r:id="rId10"/>
    <p:sldId id="279" r:id="rId11"/>
    <p:sldId id="285" r:id="rId12"/>
    <p:sldId id="274" r:id="rId13"/>
    <p:sldId id="286" r:id="rId14"/>
    <p:sldId id="287" r:id="rId15"/>
    <p:sldId id="275" r:id="rId16"/>
    <p:sldId id="276" r:id="rId17"/>
    <p:sldId id="28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4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0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8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850293" y="14169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6 A 9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Tomas</a:t>
            </a:r>
            <a:endParaRPr lang="es-MX" sz="5400" dirty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Juan 20:24-29</a:t>
            </a:r>
          </a:p>
        </p:txBody>
      </p:sp>
    </p:spTree>
    <p:extLst>
      <p:ext uri="{BB962C8B-B14F-4D97-AF65-F5344CB8AC3E}">
        <p14:creationId xmlns:p14="http://schemas.microsoft.com/office/powerpoint/2010/main" val="311774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20: 24, 25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24 Tomás, al que apodaban el Gemelo, y que era uno de los doce, no estaba con los discípulos cuando llegó Jesús. 25 Así que los otros discípulos le dijeron: 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—¡Hemos visto al Señor! 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—Mientras no vea yo la marca de los clavos en sus manos, y meta mi dedo en las marcas y mi mano en su costado, no lo creeré—repuso Tomás. </a:t>
            </a:r>
          </a:p>
        </p:txBody>
      </p:sp>
    </p:spTree>
    <p:extLst>
      <p:ext uri="{BB962C8B-B14F-4D97-AF65-F5344CB8AC3E}">
        <p14:creationId xmlns:p14="http://schemas.microsoft.com/office/powerpoint/2010/main" val="42810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20: 26, 27</a:t>
            </a:r>
          </a:p>
          <a:p>
            <a:r>
              <a:rPr lang="es-ES" sz="3200" b="1" dirty="0">
                <a:solidFill>
                  <a:schemeClr val="bg1"/>
                </a:solidFill>
              </a:rPr>
              <a:t>26 Una semana más tarde estaban los discípulos de nuevo en la casa, y Tomás estaba con ellos. Aunque las puertas estaban cerradas, Jesús entró y, poniéndose en medio de ellos, los saludó. </a:t>
            </a:r>
          </a:p>
          <a:p>
            <a:r>
              <a:rPr lang="es-ES" sz="3200" b="1" dirty="0">
                <a:solidFill>
                  <a:schemeClr val="bg1"/>
                </a:solidFill>
              </a:rPr>
              <a:t>—¡La paz sea con ustedes! </a:t>
            </a:r>
          </a:p>
          <a:p>
            <a:r>
              <a:rPr lang="es-ES" sz="3200" b="1" dirty="0">
                <a:solidFill>
                  <a:schemeClr val="bg1"/>
                </a:solidFill>
              </a:rPr>
              <a:t>27 Luego le dijo a Tomás: </a:t>
            </a:r>
          </a:p>
          <a:p>
            <a:r>
              <a:rPr lang="es-ES" sz="3200" b="1" dirty="0">
                <a:solidFill>
                  <a:schemeClr val="bg1"/>
                </a:solidFill>
              </a:rPr>
              <a:t>—Pon tu dedo aquí y mira mis manos. Acerca tu mano y métela en mi costado. Y no seas incrédulo, sino hombre de fe</a:t>
            </a:r>
            <a:r>
              <a:rPr lang="es-ES" sz="3200" b="1" dirty="0" smtClean="0">
                <a:solidFill>
                  <a:schemeClr val="bg1"/>
                </a:solidFill>
              </a:rPr>
              <a:t>.</a:t>
            </a:r>
            <a:endParaRPr lang="es-E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59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20: 28, 29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28 —¡Señor mío y Dios mío!—exclamó Tomás. </a:t>
            </a:r>
          </a:p>
          <a:p>
            <a:r>
              <a:rPr lang="es-ES" sz="3600" b="1" dirty="0">
                <a:solidFill>
                  <a:schemeClr val="bg1"/>
                </a:solidFill>
              </a:rPr>
              <a:t>29 —Porque me has visto, has creído—le dijo Jesús—; dichosos los que no han visto y sin embargo creen</a:t>
            </a:r>
            <a:r>
              <a:rPr lang="es-ES" sz="3600" b="1" dirty="0" smtClean="0">
                <a:solidFill>
                  <a:schemeClr val="bg1"/>
                </a:solidFill>
              </a:rPr>
              <a:t>.</a:t>
            </a:r>
            <a:endParaRPr lang="es-E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24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err="1" smtClean="0">
                <a:solidFill>
                  <a:schemeClr val="bg1"/>
                </a:solidFill>
                <a:latin typeface="Game On" pitchFamily="50" charset="0"/>
              </a:rPr>
              <a:t>Jesus</a:t>
            </a:r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 le ayudo a creer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20:30, 31</a:t>
            </a:r>
          </a:p>
          <a:p>
            <a:endParaRPr lang="es-E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3600" b="1" dirty="0">
                <a:solidFill>
                  <a:schemeClr val="bg1"/>
                </a:solidFill>
              </a:rPr>
              <a:t>30 Jesús hizo muchas otras señales milagrosas en presencia de sus discípulos, las cuales no están registradas en este libro. </a:t>
            </a:r>
            <a:endParaRPr lang="es-ES" sz="3600" b="1" dirty="0" smtClean="0">
              <a:solidFill>
                <a:schemeClr val="bg1"/>
              </a:solidFill>
            </a:endParaRPr>
          </a:p>
          <a:p>
            <a:r>
              <a:rPr lang="es-ES" sz="3600" b="1" dirty="0" smtClean="0">
                <a:solidFill>
                  <a:schemeClr val="bg1"/>
                </a:solidFill>
              </a:rPr>
              <a:t>31</a:t>
            </a:r>
            <a:r>
              <a:rPr lang="es-ES" sz="3600" b="1" dirty="0">
                <a:solidFill>
                  <a:schemeClr val="bg1"/>
                </a:solidFill>
              </a:rPr>
              <a:t> Pero éstas se han escrito para que ustedes crean que Jesús es el Cristo, el Hijo de Dios, y para que al creer en su nombre tengan vida</a:t>
            </a:r>
            <a:r>
              <a:rPr lang="es-ES" sz="3600" b="1" dirty="0" smtClean="0">
                <a:solidFill>
                  <a:schemeClr val="bg1"/>
                </a:solidFill>
              </a:rPr>
              <a:t>.</a:t>
            </a:r>
            <a:endParaRPr lang="es-E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7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DESAFÍO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1 a 5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err="1" smtClean="0">
                <a:solidFill>
                  <a:schemeClr val="bg1"/>
                </a:solidFill>
                <a:latin typeface="Game On" pitchFamily="50" charset="0"/>
              </a:rPr>
              <a:t>Trivia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Tienes que verlo para creerlo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Dios tiene el control</a:t>
            </a:r>
          </a:p>
          <a:p>
            <a:pPr algn="ctr"/>
            <a:endParaRPr lang="es-MX" sz="5400" dirty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¿Alguna duda?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LA ESCENA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20:19-23</a:t>
            </a:r>
          </a:p>
          <a:p>
            <a:endParaRPr lang="es-E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PRUEBA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PROPÓSITO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PRESENCIA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72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EL SEGUNDO TIEMPO</a:t>
            </a:r>
          </a:p>
          <a:p>
            <a:pPr algn="ctr"/>
            <a:endParaRPr lang="es-MX" sz="5400" dirty="0">
              <a:solidFill>
                <a:schemeClr val="bg1"/>
              </a:solidFill>
              <a:latin typeface="Game On" pitchFamily="50" charset="0"/>
            </a:endParaRPr>
          </a:p>
          <a:p>
            <a:pPr algn="ctr"/>
            <a:r>
              <a:rPr lang="es-MX" sz="5400" dirty="0" err="1" smtClean="0">
                <a:solidFill>
                  <a:schemeClr val="bg1"/>
                </a:solidFill>
                <a:latin typeface="Game On" pitchFamily="50" charset="0"/>
              </a:rPr>
              <a:t>mOTIVACIÓN</a:t>
            </a:r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 Y estrategia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27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42</Words>
  <Application>Microsoft Office PowerPoint</Application>
  <PresentationFormat>Panorámica</PresentationFormat>
  <Paragraphs>35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Arial Rounded MT Bold</vt:lpstr>
      <vt:lpstr>Calibri</vt:lpstr>
      <vt:lpstr>Calibri Light</vt:lpstr>
      <vt:lpstr>Game On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Heriberto Osobampo</dc:creator>
  <cp:lastModifiedBy>Heriberto Osobampo</cp:lastModifiedBy>
  <cp:revision>10</cp:revision>
  <dcterms:created xsi:type="dcterms:W3CDTF">2018-05-21T20:55:33Z</dcterms:created>
  <dcterms:modified xsi:type="dcterms:W3CDTF">2018-05-24T01:06:21Z</dcterms:modified>
</cp:coreProperties>
</file>