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70" r:id="rId4"/>
    <p:sldId id="271" r:id="rId5"/>
    <p:sldId id="272" r:id="rId6"/>
    <p:sldId id="263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6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1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0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81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20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1F641-50D4-40AF-B6C5-6674CE3782F9}" type="datetimeFigureOut">
              <a:rPr lang="en-US" smtClean="0"/>
              <a:t>5/22/2018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C9064C-7B93-4CE9-9505-4C2C0FCE15E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6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2850293" y="1416907"/>
            <a:ext cx="6491414" cy="3250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81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11:17-37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JESÚS CONSUELA A LAS HERMANAS DE LÁZARO Y LLORA CON ELLAS POR SU MUERTE.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73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¿CREES EN MILAGROS?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11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11:38-44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JESÚS RESUCITA A LÁZARO Y LOS LÍDERES DE LOS JUDÍOS DECIDEN MATARLO A ÉL Y A LÁZARO.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848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4 A 7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11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DE REPASO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30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8 A 10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6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DESAFÍO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err="1" smtClean="0">
                <a:solidFill>
                  <a:schemeClr val="bg1"/>
                </a:solidFill>
                <a:latin typeface="Game On" pitchFamily="50" charset="0"/>
              </a:rPr>
              <a:t>Trivia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31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¿Cual es tu esperanza?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Preguntas 1 a 3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80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Perder y esperar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11:1-16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LÁZARO SE ENFERMA Y MANDAN A LLAMAR A JESÚS.</a:t>
            </a:r>
            <a:endParaRPr lang="es-ES" sz="4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5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ESPERANZADOS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VS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DESESPERADOS</a:t>
            </a:r>
          </a:p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Juan 11:4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72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 </a:t>
            </a:r>
            <a:r>
              <a:rPr lang="es-ES" sz="4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Juan 11:4</a:t>
            </a:r>
          </a:p>
          <a:p>
            <a:endParaRPr lang="es-ES" sz="4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s-ES" sz="5400" baseline="300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Cuando </a:t>
            </a:r>
            <a:r>
              <a:rPr lang="es-ES" sz="5400" baseline="300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Jesús oyó esto, dijo: «Esta enfermedad no terminará en muerte, sino que es para la gloria de Dios, para que por ella el Hijo de Dios sea glorificado</a:t>
            </a:r>
            <a:r>
              <a:rPr lang="es-ES" baseline="30000" dirty="0" smtClean="0"/>
              <a:t>.</a:t>
            </a:r>
            <a:endParaRPr lang="es-ES" baseline="30000" dirty="0"/>
          </a:p>
        </p:txBody>
      </p:sp>
    </p:spTree>
    <p:extLst>
      <p:ext uri="{BB962C8B-B14F-4D97-AF65-F5344CB8AC3E}">
        <p14:creationId xmlns:p14="http://schemas.microsoft.com/office/powerpoint/2010/main" val="4281057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1" t="32553" r="23274" b="33213"/>
          <a:stretch/>
        </p:blipFill>
        <p:spPr>
          <a:xfrm>
            <a:off x="8443786" y="4967416"/>
            <a:ext cx="3534032" cy="1769779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11892" y="601362"/>
            <a:ext cx="1131055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 smtClean="0">
                <a:solidFill>
                  <a:schemeClr val="bg1"/>
                </a:solidFill>
                <a:latin typeface="Game On" pitchFamily="50" charset="0"/>
              </a:rPr>
              <a:t>¿Te ha sucedido alguna algo malo que te llevo te trajo algo bueno al final?</a:t>
            </a:r>
            <a:endParaRPr lang="en-US" sz="5400" dirty="0">
              <a:solidFill>
                <a:schemeClr val="bg1"/>
              </a:solidFill>
              <a:latin typeface="Game On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53</Words>
  <Application>Microsoft Office PowerPoint</Application>
  <PresentationFormat>Panorámica</PresentationFormat>
  <Paragraphs>26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Game On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Heriberto Osobampo</dc:creator>
  <cp:lastModifiedBy>Heriberto Osobampo</cp:lastModifiedBy>
  <cp:revision>6</cp:revision>
  <dcterms:created xsi:type="dcterms:W3CDTF">2018-05-21T20:55:33Z</dcterms:created>
  <dcterms:modified xsi:type="dcterms:W3CDTF">2018-05-22T17:29:53Z</dcterms:modified>
</cp:coreProperties>
</file>