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6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1F641-50D4-40AF-B6C5-6674CE3782F9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10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1F641-50D4-40AF-B6C5-6674CE3782F9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12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1F641-50D4-40AF-B6C5-6674CE3782F9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946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1F641-50D4-40AF-B6C5-6674CE3782F9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9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1F641-50D4-40AF-B6C5-6674CE3782F9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1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1F641-50D4-40AF-B6C5-6674CE3782F9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905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1F641-50D4-40AF-B6C5-6674CE3782F9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781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1F641-50D4-40AF-B6C5-6674CE3782F9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208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1F641-50D4-40AF-B6C5-6674CE3782F9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82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1F641-50D4-40AF-B6C5-6674CE3782F9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538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1F641-50D4-40AF-B6C5-6674CE3782F9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67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1F641-50D4-40AF-B6C5-6674CE3782F9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764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2850293" y="1416907"/>
            <a:ext cx="6491414" cy="3250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681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40724" y="255373"/>
            <a:ext cx="11310551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 </a:t>
            </a:r>
            <a:r>
              <a:rPr lang="es-ES" sz="4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Lucas 15:3, 4</a:t>
            </a:r>
          </a:p>
          <a:p>
            <a:endParaRPr lang="es-ES" sz="40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r>
              <a:rPr lang="es-ES" sz="6600" baseline="300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3 Él entonces les contó esta parábola: 4 «Supongamos que uno de ustedes tiene cien ovejas y pierde una de ellas. ¿No deja las noventa y nueve en el campo, y va en busca de la oveja perdida hasta encontrarla?</a:t>
            </a:r>
          </a:p>
        </p:txBody>
      </p:sp>
    </p:spTree>
    <p:extLst>
      <p:ext uri="{BB962C8B-B14F-4D97-AF65-F5344CB8AC3E}">
        <p14:creationId xmlns:p14="http://schemas.microsoft.com/office/powerpoint/2010/main" val="4130594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40724" y="255373"/>
            <a:ext cx="11310551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000" b="1" dirty="0" smtClean="0"/>
              <a:t> </a:t>
            </a:r>
            <a:r>
              <a:rPr lang="es-ES" sz="4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Lucas 15:5-7</a:t>
            </a:r>
          </a:p>
          <a:p>
            <a:r>
              <a:rPr lang="es-ES" sz="5400" baseline="300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5 Y cuando la encuentra, lleno de alegría la carga en los hombros 6 y vuelve a la casa. Al llegar, reúne a sus amigos y vecinos, y les dice: “Alégrense conmigo; ya encontré la oveja que se me había perdido.” 7 Les digo que así es también en el cielo: habrá más alegría por un solo pecador que se arrepienta, que por noventa y nueve justos que no necesitan arrepentirse</a:t>
            </a:r>
            <a:r>
              <a:rPr lang="es-ES" sz="2000" baseline="30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0475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2850293" y="1416907"/>
            <a:ext cx="6491414" cy="3250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136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¿Que significa</a:t>
            </a:r>
          </a:p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arrepentimiento?</a:t>
            </a:r>
            <a:endParaRPr lang="en-US" sz="54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3335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2850293" y="1416907"/>
            <a:ext cx="6491414" cy="3250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942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¿Cual es tu deporte favorito?</a:t>
            </a:r>
            <a:endParaRPr lang="en-US" sz="54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31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¿Que cosas te sientes presionado a lograr?</a:t>
            </a:r>
            <a:endParaRPr lang="en-US" sz="54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0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¿Que necesitas para lograr el </a:t>
            </a:r>
            <a:r>
              <a:rPr lang="es-MX" sz="5400" dirty="0" err="1" smtClean="0">
                <a:solidFill>
                  <a:schemeClr val="bg1"/>
                </a:solidFill>
                <a:latin typeface="Game On" pitchFamily="50" charset="0"/>
              </a:rPr>
              <a:t>exito</a:t>
            </a:r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?</a:t>
            </a:r>
            <a:endParaRPr lang="en-US" sz="54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937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2850293" y="1416907"/>
            <a:ext cx="6491414" cy="3250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31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err="1" smtClean="0">
                <a:solidFill>
                  <a:schemeClr val="bg1"/>
                </a:solidFill>
                <a:latin typeface="Game On" pitchFamily="50" charset="0"/>
              </a:rPr>
              <a:t>Trivia</a:t>
            </a:r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 deportiva</a:t>
            </a:r>
            <a:endParaRPr lang="en-US" sz="54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57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Rivalidades</a:t>
            </a:r>
          </a:p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Deportivas</a:t>
            </a:r>
          </a:p>
        </p:txBody>
      </p:sp>
    </p:spTree>
    <p:extLst>
      <p:ext uri="{BB962C8B-B14F-4D97-AF65-F5344CB8AC3E}">
        <p14:creationId xmlns:p14="http://schemas.microsoft.com/office/powerpoint/2010/main" val="738767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2850293" y="1416907"/>
            <a:ext cx="6491414" cy="3250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19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 </a:t>
            </a:r>
            <a:r>
              <a:rPr lang="es-ES" sz="4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Lucas 15:1, 2</a:t>
            </a:r>
          </a:p>
          <a:p>
            <a:r>
              <a:rPr lang="es-ES" sz="4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M</a:t>
            </a:r>
            <a:r>
              <a:rPr lang="es-ES" sz="4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uchos recaudadores de impuestos y pecadores se acercaban a Jesús para oírlo, </a:t>
            </a:r>
            <a:r>
              <a:rPr lang="es-ES" sz="4000" b="1" baseline="300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2 </a:t>
            </a:r>
            <a:r>
              <a:rPr lang="es-ES" sz="4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de modo que los fariseos y los maestros de la ley se pusieron a murmurar: «Este hombre recibe a los pecadores y come con ellos.»</a:t>
            </a:r>
          </a:p>
        </p:txBody>
      </p:sp>
    </p:spTree>
    <p:extLst>
      <p:ext uri="{BB962C8B-B14F-4D97-AF65-F5344CB8AC3E}">
        <p14:creationId xmlns:p14="http://schemas.microsoft.com/office/powerpoint/2010/main" val="551358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33</Words>
  <Application>Microsoft Office PowerPoint</Application>
  <PresentationFormat>Panorámica</PresentationFormat>
  <Paragraphs>15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0" baseType="lpstr">
      <vt:lpstr>Arial</vt:lpstr>
      <vt:lpstr>Arial Rounded MT Bold</vt:lpstr>
      <vt:lpstr>Calibri</vt:lpstr>
      <vt:lpstr>Calibri Light</vt:lpstr>
      <vt:lpstr>Game On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Heriberto Osobampo</dc:creator>
  <cp:lastModifiedBy>Heriberto Osobampo</cp:lastModifiedBy>
  <cp:revision>4</cp:revision>
  <dcterms:created xsi:type="dcterms:W3CDTF">2018-05-21T20:55:33Z</dcterms:created>
  <dcterms:modified xsi:type="dcterms:W3CDTF">2018-05-21T22:26:00Z</dcterms:modified>
</cp:coreProperties>
</file>