
<file path=[Content_Types].xml><?xml version="1.0" encoding="utf-8"?>
<Types xmlns="http://schemas.openxmlformats.org/package/2006/content-types">
  <Default ContentType="image/jpeg" Extension="jpg"/>
  <Default ContentType="application/xml" Extension="xml"/>
  <Default ContentType="image/png" Extension="png"/>
  <Default ContentType="image/jpeg" Extension="jpeg"/>
  <Default ContentType="application/vnd.openxmlformats-package.relationships+xml" Extension="rels"/>
  <Override ContentType="application/vnd.openxmlformats-officedocument.presentationml.tableStyles+xml" PartName="/ppt/tableStyles1.xml"/>
  <Override ContentType="application/vnd.openxmlformats-officedocument.presentationml.slideMaster+xml" PartName="/ppt/slideMasters/slideMaster1.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1.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6858000" cx="9144000"/>
  <p:notesSz cx="6858000" cy="9144000"/>
  <p:defaultTextStyle>
    <a:defPPr lvl="0">
      <a:defRPr lang="en-US"/>
    </a:defPPr>
    <a:lvl1pPr defTabSz="457200" eaLnBrk="1" hangingPunct="1" latinLnBrk="0" lvl="0" marL="0" rtl="0" algn="l">
      <a:defRPr kern="1200" sz="1800">
        <a:solidFill>
          <a:schemeClr val="tx1"/>
        </a:solidFill>
        <a:latin typeface="+mn-lt"/>
        <a:ea typeface="+mn-ea"/>
        <a:cs typeface="+mn-cs"/>
      </a:defRPr>
    </a:lvl1pPr>
    <a:lvl2pPr defTabSz="457200" eaLnBrk="1" hangingPunct="1" latinLnBrk="0" lvl="1" marL="457200" rtl="0" algn="l">
      <a:defRPr kern="1200" sz="1800">
        <a:solidFill>
          <a:schemeClr val="tx1"/>
        </a:solidFill>
        <a:latin typeface="+mn-lt"/>
        <a:ea typeface="+mn-ea"/>
        <a:cs typeface="+mn-cs"/>
      </a:defRPr>
    </a:lvl2pPr>
    <a:lvl3pPr defTabSz="457200" eaLnBrk="1" hangingPunct="1" latinLnBrk="0" lvl="2" marL="914400" rtl="0" algn="l">
      <a:defRPr kern="1200" sz="1800">
        <a:solidFill>
          <a:schemeClr val="tx1"/>
        </a:solidFill>
        <a:latin typeface="+mn-lt"/>
        <a:ea typeface="+mn-ea"/>
        <a:cs typeface="+mn-cs"/>
      </a:defRPr>
    </a:lvl3pPr>
    <a:lvl4pPr defTabSz="457200" eaLnBrk="1" hangingPunct="1" latinLnBrk="0" lvl="3" marL="1371600" rtl="0" algn="l">
      <a:defRPr kern="1200" sz="1800">
        <a:solidFill>
          <a:schemeClr val="tx1"/>
        </a:solidFill>
        <a:latin typeface="+mn-lt"/>
        <a:ea typeface="+mn-ea"/>
        <a:cs typeface="+mn-cs"/>
      </a:defRPr>
    </a:lvl4pPr>
    <a:lvl5pPr defTabSz="457200" eaLnBrk="1" hangingPunct="1" latinLnBrk="0" lvl="4" marL="1828800" rtl="0" algn="l">
      <a:defRPr kern="1200" sz="1800">
        <a:solidFill>
          <a:schemeClr val="tx1"/>
        </a:solidFill>
        <a:latin typeface="+mn-lt"/>
        <a:ea typeface="+mn-ea"/>
        <a:cs typeface="+mn-cs"/>
      </a:defRPr>
    </a:lvl5pPr>
    <a:lvl6pPr defTabSz="457200" eaLnBrk="1" hangingPunct="1" latinLnBrk="0" lvl="5" marL="2286000" rtl="0" algn="l">
      <a:defRPr kern="1200" sz="1800">
        <a:solidFill>
          <a:schemeClr val="tx1"/>
        </a:solidFill>
        <a:latin typeface="+mn-lt"/>
        <a:ea typeface="+mn-ea"/>
        <a:cs typeface="+mn-cs"/>
      </a:defRPr>
    </a:lvl6pPr>
    <a:lvl7pPr defTabSz="457200" eaLnBrk="1" hangingPunct="1" latinLnBrk="0" lvl="6" marL="2743200" rtl="0" algn="l">
      <a:defRPr kern="1200" sz="1800">
        <a:solidFill>
          <a:schemeClr val="tx1"/>
        </a:solidFill>
        <a:latin typeface="+mn-lt"/>
        <a:ea typeface="+mn-ea"/>
        <a:cs typeface="+mn-cs"/>
      </a:defRPr>
    </a:lvl7pPr>
    <a:lvl8pPr defTabSz="457200" eaLnBrk="1" hangingPunct="1" latinLnBrk="0" lvl="7" marL="3200400" rtl="0" algn="l">
      <a:defRPr kern="1200" sz="1800">
        <a:solidFill>
          <a:schemeClr val="tx1"/>
        </a:solidFill>
        <a:latin typeface="+mn-lt"/>
        <a:ea typeface="+mn-ea"/>
        <a:cs typeface="+mn-cs"/>
      </a:defRPr>
    </a:lvl8pPr>
    <a:lvl9pPr defTabSz="457200" eaLnBrk="1" hangingPunct="1" latinLnBrk="0" lvl="8" marL="3657600" rtl="0" algn="l">
      <a:defRPr kern="1200" sz="1800">
        <a:solidFill>
          <a:schemeClr val="tx1"/>
        </a:solidFill>
        <a:latin typeface="+mn-lt"/>
        <a:ea typeface="+mn-ea"/>
        <a:cs typeface="+mn-cs"/>
      </a:defRPr>
    </a:lvl9pPr>
  </p:defaultTextStyle>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1.xml><?xml version="1.0" encoding="utf-8"?>
<a:tblStyleLst xmlns:a="http://schemas.openxmlformats.org/drawingml/2006/main" xmlns:r="http://schemas.openxmlformats.org/officeDocument/2006/relationships" def="{06328B85-D540-4F97-94A1-D25D2A2581A3}">
  <a:tblStyle styleId="{06328B85-D540-4F97-94A1-D25D2A2581A3}" styleName="Table_0">
    <a:wholeTbl>
      <a:tcTxStyle b="off" i="off">
        <a:font>
          <a:latin typeface="Calibri"/>
          <a:ea typeface="Calibri"/>
          <a:cs typeface="Calibri"/>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5940675A-B579-460E-94D1-54222C63F5DA}" styleName="Sin estilo, cuadrícula de la tabla">
    <a:wholeTbl>
      <a:tcTxStyle>
        <a:fontRef idx="minor">
          <a:scrgbClr b="0" g="0" r="0"/>
        </a:fontRef>
        <a:schemeClr val="tx1"/>
      </a:tcTxStyle>
      <a:tcStyle>
        <a:tcBdr>
          <a:left>
            <a:ln cmpd="sng" w="12700">
              <a:solidFill>
                <a:schemeClr val="tx1"/>
              </a:solidFill>
            </a:ln>
          </a:left>
          <a:right>
            <a:ln cmpd="sng" w="12700">
              <a:solidFill>
                <a:schemeClr val="tx1"/>
              </a:solidFill>
            </a:ln>
          </a:right>
          <a:top>
            <a:ln cmpd="sng" w="12700">
              <a:solidFill>
                <a:schemeClr val="tx1"/>
              </a:solidFill>
            </a:ln>
          </a:top>
          <a:bottom>
            <a:ln cmpd="sng" w="12700">
              <a:solidFill>
                <a:schemeClr val="tx1"/>
              </a:solidFill>
            </a:ln>
          </a:bottom>
          <a:insideH>
            <a:ln cmpd="sng" w="12700">
              <a:solidFill>
                <a:schemeClr val="tx1"/>
              </a:solidFill>
            </a:ln>
          </a:insideH>
          <a:insideV>
            <a:ln cmpd="sng" w="12700">
              <a:solidFill>
                <a:schemeClr val="tx1"/>
              </a:solidFill>
            </a:ln>
          </a:insideV>
        </a:tcBdr>
        <a:fill>
          <a:noFill/>
        </a:fill>
      </a:tcStyle>
    </a:wholeTbl>
  </a:tblStyle>
</a:tblStyleLst>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1.xml"/><Relationship Id="rId3" Type="http://schemas.openxmlformats.org/officeDocument/2006/relationships/tableStyles" Target="tableStyles1.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50268D-A549-4992-A443-0B1AEFF52EAC}" type="datetimeFigureOut">
              <a:rPr lang="es-CO" smtClean="0"/>
              <a:t>25/06/2019</a:t>
            </a:fld>
            <a:endParaRPr lang="es-CO"/>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EC2E9-B0E6-4180-8A72-5F2ED3FC70D3}" type="slidenum">
              <a:rPr lang="es-CO" smtClean="0"/>
              <a:t>‹Nº›</a:t>
            </a:fld>
            <a:endParaRPr lang="es-CO"/>
          </a:p>
        </p:txBody>
      </p:sp>
    </p:spTree>
    <p:extLst>
      <p:ext uri="{BB962C8B-B14F-4D97-AF65-F5344CB8AC3E}">
        <p14:creationId xmlns:p14="http://schemas.microsoft.com/office/powerpoint/2010/main" val="3256944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3C5AD98B-18CA-48EE-AD91-EF74FE1C0DF3}" type="datetime1">
              <a:rPr lang="es-CO" smtClean="0"/>
              <a:t>25/06/2019</a:t>
            </a:fld>
            <a:endParaRPr lang="es-CO"/>
          </a:p>
        </p:txBody>
      </p:sp>
      <p:sp>
        <p:nvSpPr>
          <p:cNvPr id="5" name="Footer Placeholder 4"/>
          <p:cNvSpPr>
            <a:spLocks noGrp="1"/>
          </p:cNvSpPr>
          <p:nvPr>
            <p:ph type="ftr" sz="quarter" idx="11"/>
          </p:nvPr>
        </p:nvSpPr>
        <p:spPr/>
        <p:txBody>
          <a:bodyPr/>
          <a:lstStyle/>
          <a:p>
            <a:r>
              <a:rPr lang="es-CO"/>
              <a:t>saetaskids7</a:t>
            </a:r>
          </a:p>
        </p:txBody>
      </p:sp>
      <p:sp>
        <p:nvSpPr>
          <p:cNvPr id="6" name="Slide Number Placeholder 5"/>
          <p:cNvSpPr>
            <a:spLocks noGrp="1"/>
          </p:cNvSpPr>
          <p:nvPr>
            <p:ph type="sldNum" sz="quarter" idx="12"/>
          </p:nvPr>
        </p:nvSpPr>
        <p:spPr/>
        <p:txBody>
          <a:bodyPr/>
          <a:lstStyle/>
          <a:p>
            <a:fld id="{40946E2D-AEA3-4009-AC3C-0E9C6D5F72B8}" type="slidenum">
              <a:rPr lang="es-CO" smtClean="0"/>
              <a:t>‹Nº›</a:t>
            </a:fld>
            <a:endParaRPr lang="es-CO"/>
          </a:p>
        </p:txBody>
      </p:sp>
    </p:spTree>
    <p:extLst>
      <p:ext uri="{BB962C8B-B14F-4D97-AF65-F5344CB8AC3E}">
        <p14:creationId xmlns:p14="http://schemas.microsoft.com/office/powerpoint/2010/main" val="2726534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38C6AF8-F53C-4F58-9FA4-6D73B1377742}" type="datetime1">
              <a:rPr lang="es-CO" smtClean="0"/>
              <a:t>25/06/2019</a:t>
            </a:fld>
            <a:endParaRPr lang="es-CO"/>
          </a:p>
        </p:txBody>
      </p:sp>
      <p:sp>
        <p:nvSpPr>
          <p:cNvPr id="5" name="Footer Placeholder 4"/>
          <p:cNvSpPr>
            <a:spLocks noGrp="1"/>
          </p:cNvSpPr>
          <p:nvPr>
            <p:ph type="ftr" sz="quarter" idx="11"/>
          </p:nvPr>
        </p:nvSpPr>
        <p:spPr/>
        <p:txBody>
          <a:bodyPr/>
          <a:lstStyle/>
          <a:p>
            <a:r>
              <a:rPr lang="es-CO"/>
              <a:t>saetaskids7</a:t>
            </a:r>
          </a:p>
        </p:txBody>
      </p:sp>
      <p:sp>
        <p:nvSpPr>
          <p:cNvPr id="6" name="Slide Number Placeholder 5"/>
          <p:cNvSpPr>
            <a:spLocks noGrp="1"/>
          </p:cNvSpPr>
          <p:nvPr>
            <p:ph type="sldNum" sz="quarter" idx="12"/>
          </p:nvPr>
        </p:nvSpPr>
        <p:spPr/>
        <p:txBody>
          <a:bodyPr/>
          <a:lstStyle/>
          <a:p>
            <a:fld id="{40946E2D-AEA3-4009-AC3C-0E9C6D5F72B8}" type="slidenum">
              <a:rPr lang="es-CO" smtClean="0"/>
              <a:t>‹Nº›</a:t>
            </a:fld>
            <a:endParaRPr lang="es-CO"/>
          </a:p>
        </p:txBody>
      </p:sp>
    </p:spTree>
    <p:extLst>
      <p:ext uri="{BB962C8B-B14F-4D97-AF65-F5344CB8AC3E}">
        <p14:creationId xmlns:p14="http://schemas.microsoft.com/office/powerpoint/2010/main" val="3142762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4571CF4-F9A4-48D4-B9B8-01CEBE436DE6}" type="datetime1">
              <a:rPr lang="es-CO" smtClean="0"/>
              <a:t>25/06/2019</a:t>
            </a:fld>
            <a:endParaRPr lang="es-CO"/>
          </a:p>
        </p:txBody>
      </p:sp>
      <p:sp>
        <p:nvSpPr>
          <p:cNvPr id="5" name="Footer Placeholder 4"/>
          <p:cNvSpPr>
            <a:spLocks noGrp="1"/>
          </p:cNvSpPr>
          <p:nvPr>
            <p:ph type="ftr" sz="quarter" idx="11"/>
          </p:nvPr>
        </p:nvSpPr>
        <p:spPr/>
        <p:txBody>
          <a:bodyPr/>
          <a:lstStyle/>
          <a:p>
            <a:r>
              <a:rPr lang="es-CO"/>
              <a:t>saetaskids7</a:t>
            </a:r>
          </a:p>
        </p:txBody>
      </p:sp>
      <p:sp>
        <p:nvSpPr>
          <p:cNvPr id="6" name="Slide Number Placeholder 5"/>
          <p:cNvSpPr>
            <a:spLocks noGrp="1"/>
          </p:cNvSpPr>
          <p:nvPr>
            <p:ph type="sldNum" sz="quarter" idx="12"/>
          </p:nvPr>
        </p:nvSpPr>
        <p:spPr/>
        <p:txBody>
          <a:bodyPr/>
          <a:lstStyle/>
          <a:p>
            <a:fld id="{40946E2D-AEA3-4009-AC3C-0E9C6D5F72B8}" type="slidenum">
              <a:rPr lang="es-CO" smtClean="0"/>
              <a:t>‹Nº›</a:t>
            </a:fld>
            <a:endParaRPr lang="es-CO"/>
          </a:p>
        </p:txBody>
      </p:sp>
    </p:spTree>
    <p:extLst>
      <p:ext uri="{BB962C8B-B14F-4D97-AF65-F5344CB8AC3E}">
        <p14:creationId xmlns:p14="http://schemas.microsoft.com/office/powerpoint/2010/main" val="3934109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E7F8997-C97B-4A78-B315-E1B707FE6053}" type="datetime1">
              <a:rPr lang="es-CO" smtClean="0"/>
              <a:t>25/06/2019</a:t>
            </a:fld>
            <a:endParaRPr lang="es-CO"/>
          </a:p>
        </p:txBody>
      </p:sp>
      <p:sp>
        <p:nvSpPr>
          <p:cNvPr id="5" name="Footer Placeholder 4"/>
          <p:cNvSpPr>
            <a:spLocks noGrp="1"/>
          </p:cNvSpPr>
          <p:nvPr>
            <p:ph type="ftr" sz="quarter" idx="11"/>
          </p:nvPr>
        </p:nvSpPr>
        <p:spPr/>
        <p:txBody>
          <a:bodyPr/>
          <a:lstStyle/>
          <a:p>
            <a:r>
              <a:rPr lang="es-CO"/>
              <a:t>saetaskids7</a:t>
            </a:r>
          </a:p>
        </p:txBody>
      </p:sp>
      <p:sp>
        <p:nvSpPr>
          <p:cNvPr id="6" name="Slide Number Placeholder 5"/>
          <p:cNvSpPr>
            <a:spLocks noGrp="1"/>
          </p:cNvSpPr>
          <p:nvPr>
            <p:ph type="sldNum" sz="quarter" idx="12"/>
          </p:nvPr>
        </p:nvSpPr>
        <p:spPr/>
        <p:txBody>
          <a:bodyPr/>
          <a:lstStyle/>
          <a:p>
            <a:fld id="{40946E2D-AEA3-4009-AC3C-0E9C6D5F72B8}" type="slidenum">
              <a:rPr lang="es-CO" smtClean="0"/>
              <a:t>‹Nº›</a:t>
            </a:fld>
            <a:endParaRPr lang="es-CO"/>
          </a:p>
        </p:txBody>
      </p:sp>
    </p:spTree>
    <p:extLst>
      <p:ext uri="{BB962C8B-B14F-4D97-AF65-F5344CB8AC3E}">
        <p14:creationId xmlns:p14="http://schemas.microsoft.com/office/powerpoint/2010/main" val="3312076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DA12623-DC9E-4575-B764-03A759CE9B2D}" type="datetime1">
              <a:rPr lang="es-CO" smtClean="0"/>
              <a:t>25/06/2019</a:t>
            </a:fld>
            <a:endParaRPr lang="es-CO"/>
          </a:p>
        </p:txBody>
      </p:sp>
      <p:sp>
        <p:nvSpPr>
          <p:cNvPr id="5" name="Footer Placeholder 4"/>
          <p:cNvSpPr>
            <a:spLocks noGrp="1"/>
          </p:cNvSpPr>
          <p:nvPr>
            <p:ph type="ftr" sz="quarter" idx="11"/>
          </p:nvPr>
        </p:nvSpPr>
        <p:spPr/>
        <p:txBody>
          <a:bodyPr/>
          <a:lstStyle/>
          <a:p>
            <a:r>
              <a:rPr lang="es-CO"/>
              <a:t>saetaskids7</a:t>
            </a:r>
          </a:p>
        </p:txBody>
      </p:sp>
      <p:sp>
        <p:nvSpPr>
          <p:cNvPr id="6" name="Slide Number Placeholder 5"/>
          <p:cNvSpPr>
            <a:spLocks noGrp="1"/>
          </p:cNvSpPr>
          <p:nvPr>
            <p:ph type="sldNum" sz="quarter" idx="12"/>
          </p:nvPr>
        </p:nvSpPr>
        <p:spPr/>
        <p:txBody>
          <a:bodyPr/>
          <a:lstStyle/>
          <a:p>
            <a:fld id="{40946E2D-AEA3-4009-AC3C-0E9C6D5F72B8}" type="slidenum">
              <a:rPr lang="es-CO" smtClean="0"/>
              <a:t>‹Nº›</a:t>
            </a:fld>
            <a:endParaRPr lang="es-CO"/>
          </a:p>
        </p:txBody>
      </p:sp>
    </p:spTree>
    <p:extLst>
      <p:ext uri="{BB962C8B-B14F-4D97-AF65-F5344CB8AC3E}">
        <p14:creationId xmlns:p14="http://schemas.microsoft.com/office/powerpoint/2010/main" val="2194112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6AF69271-1ECD-4265-A2A5-990D34ACFA56}" type="datetime1">
              <a:rPr lang="es-CO" smtClean="0"/>
              <a:t>25/06/2019</a:t>
            </a:fld>
            <a:endParaRPr lang="es-CO"/>
          </a:p>
        </p:txBody>
      </p:sp>
      <p:sp>
        <p:nvSpPr>
          <p:cNvPr id="6" name="Footer Placeholder 5"/>
          <p:cNvSpPr>
            <a:spLocks noGrp="1"/>
          </p:cNvSpPr>
          <p:nvPr>
            <p:ph type="ftr" sz="quarter" idx="11"/>
          </p:nvPr>
        </p:nvSpPr>
        <p:spPr/>
        <p:txBody>
          <a:bodyPr/>
          <a:lstStyle/>
          <a:p>
            <a:r>
              <a:rPr lang="es-CO"/>
              <a:t>saetaskids7</a:t>
            </a:r>
          </a:p>
        </p:txBody>
      </p:sp>
      <p:sp>
        <p:nvSpPr>
          <p:cNvPr id="7" name="Slide Number Placeholder 6"/>
          <p:cNvSpPr>
            <a:spLocks noGrp="1"/>
          </p:cNvSpPr>
          <p:nvPr>
            <p:ph type="sldNum" sz="quarter" idx="12"/>
          </p:nvPr>
        </p:nvSpPr>
        <p:spPr/>
        <p:txBody>
          <a:bodyPr/>
          <a:lstStyle/>
          <a:p>
            <a:fld id="{40946E2D-AEA3-4009-AC3C-0E9C6D5F72B8}" type="slidenum">
              <a:rPr lang="es-CO" smtClean="0"/>
              <a:t>‹Nº›</a:t>
            </a:fld>
            <a:endParaRPr lang="es-CO"/>
          </a:p>
        </p:txBody>
      </p:sp>
    </p:spTree>
    <p:extLst>
      <p:ext uri="{BB962C8B-B14F-4D97-AF65-F5344CB8AC3E}">
        <p14:creationId xmlns:p14="http://schemas.microsoft.com/office/powerpoint/2010/main" val="2059042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687FDF68-4F35-4EA9-94E9-40973F245D74}" type="datetime1">
              <a:rPr lang="es-CO" smtClean="0"/>
              <a:t>25/06/2019</a:t>
            </a:fld>
            <a:endParaRPr lang="es-CO"/>
          </a:p>
        </p:txBody>
      </p:sp>
      <p:sp>
        <p:nvSpPr>
          <p:cNvPr id="8" name="Footer Placeholder 7"/>
          <p:cNvSpPr>
            <a:spLocks noGrp="1"/>
          </p:cNvSpPr>
          <p:nvPr>
            <p:ph type="ftr" sz="quarter" idx="11"/>
          </p:nvPr>
        </p:nvSpPr>
        <p:spPr/>
        <p:txBody>
          <a:bodyPr/>
          <a:lstStyle/>
          <a:p>
            <a:r>
              <a:rPr lang="es-CO"/>
              <a:t>saetaskids7</a:t>
            </a:r>
          </a:p>
        </p:txBody>
      </p:sp>
      <p:sp>
        <p:nvSpPr>
          <p:cNvPr id="9" name="Slide Number Placeholder 8"/>
          <p:cNvSpPr>
            <a:spLocks noGrp="1"/>
          </p:cNvSpPr>
          <p:nvPr>
            <p:ph type="sldNum" sz="quarter" idx="12"/>
          </p:nvPr>
        </p:nvSpPr>
        <p:spPr/>
        <p:txBody>
          <a:bodyPr/>
          <a:lstStyle/>
          <a:p>
            <a:fld id="{40946E2D-AEA3-4009-AC3C-0E9C6D5F72B8}" type="slidenum">
              <a:rPr lang="es-CO" smtClean="0"/>
              <a:t>‹Nº›</a:t>
            </a:fld>
            <a:endParaRPr lang="es-CO"/>
          </a:p>
        </p:txBody>
      </p:sp>
    </p:spTree>
    <p:extLst>
      <p:ext uri="{BB962C8B-B14F-4D97-AF65-F5344CB8AC3E}">
        <p14:creationId xmlns:p14="http://schemas.microsoft.com/office/powerpoint/2010/main" val="3930248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B6AED1D-D3B9-4EC8-8661-C8B352EF26CB}" type="datetime1">
              <a:rPr lang="es-CO" smtClean="0"/>
              <a:t>25/06/2019</a:t>
            </a:fld>
            <a:endParaRPr lang="es-CO"/>
          </a:p>
        </p:txBody>
      </p:sp>
      <p:sp>
        <p:nvSpPr>
          <p:cNvPr id="4" name="Footer Placeholder 3"/>
          <p:cNvSpPr>
            <a:spLocks noGrp="1"/>
          </p:cNvSpPr>
          <p:nvPr>
            <p:ph type="ftr" sz="quarter" idx="11"/>
          </p:nvPr>
        </p:nvSpPr>
        <p:spPr/>
        <p:txBody>
          <a:bodyPr/>
          <a:lstStyle/>
          <a:p>
            <a:r>
              <a:rPr lang="es-CO"/>
              <a:t>saetaskids7</a:t>
            </a:r>
          </a:p>
        </p:txBody>
      </p:sp>
      <p:sp>
        <p:nvSpPr>
          <p:cNvPr id="5" name="Slide Number Placeholder 4"/>
          <p:cNvSpPr>
            <a:spLocks noGrp="1"/>
          </p:cNvSpPr>
          <p:nvPr>
            <p:ph type="sldNum" sz="quarter" idx="12"/>
          </p:nvPr>
        </p:nvSpPr>
        <p:spPr/>
        <p:txBody>
          <a:bodyPr/>
          <a:lstStyle/>
          <a:p>
            <a:fld id="{40946E2D-AEA3-4009-AC3C-0E9C6D5F72B8}" type="slidenum">
              <a:rPr lang="es-CO" smtClean="0"/>
              <a:t>‹Nº›</a:t>
            </a:fld>
            <a:endParaRPr lang="es-CO"/>
          </a:p>
        </p:txBody>
      </p:sp>
    </p:spTree>
    <p:extLst>
      <p:ext uri="{BB962C8B-B14F-4D97-AF65-F5344CB8AC3E}">
        <p14:creationId xmlns:p14="http://schemas.microsoft.com/office/powerpoint/2010/main" val="1829503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4388E9-4A81-4371-B0A3-895AD188069D}" type="datetime1">
              <a:rPr lang="es-CO" smtClean="0"/>
              <a:t>25/06/2019</a:t>
            </a:fld>
            <a:endParaRPr lang="es-CO"/>
          </a:p>
        </p:txBody>
      </p:sp>
      <p:sp>
        <p:nvSpPr>
          <p:cNvPr id="3" name="Footer Placeholder 2"/>
          <p:cNvSpPr>
            <a:spLocks noGrp="1"/>
          </p:cNvSpPr>
          <p:nvPr>
            <p:ph type="ftr" sz="quarter" idx="11"/>
          </p:nvPr>
        </p:nvSpPr>
        <p:spPr/>
        <p:txBody>
          <a:bodyPr/>
          <a:lstStyle/>
          <a:p>
            <a:r>
              <a:rPr lang="es-CO"/>
              <a:t>saetaskids7</a:t>
            </a:r>
          </a:p>
        </p:txBody>
      </p:sp>
      <p:sp>
        <p:nvSpPr>
          <p:cNvPr id="4" name="Slide Number Placeholder 3"/>
          <p:cNvSpPr>
            <a:spLocks noGrp="1"/>
          </p:cNvSpPr>
          <p:nvPr>
            <p:ph type="sldNum" sz="quarter" idx="12"/>
          </p:nvPr>
        </p:nvSpPr>
        <p:spPr/>
        <p:txBody>
          <a:bodyPr/>
          <a:lstStyle/>
          <a:p>
            <a:fld id="{40946E2D-AEA3-4009-AC3C-0E9C6D5F72B8}" type="slidenum">
              <a:rPr lang="es-CO" smtClean="0"/>
              <a:t>‹Nº›</a:t>
            </a:fld>
            <a:endParaRPr lang="es-CO"/>
          </a:p>
        </p:txBody>
      </p:sp>
    </p:spTree>
    <p:extLst>
      <p:ext uri="{BB962C8B-B14F-4D97-AF65-F5344CB8AC3E}">
        <p14:creationId xmlns:p14="http://schemas.microsoft.com/office/powerpoint/2010/main" val="1231607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A6A4B92D-D12E-475D-80A8-B96CE4B6FE47}" type="datetime1">
              <a:rPr lang="es-CO" smtClean="0"/>
              <a:t>25/06/2019</a:t>
            </a:fld>
            <a:endParaRPr lang="es-CO"/>
          </a:p>
        </p:txBody>
      </p:sp>
      <p:sp>
        <p:nvSpPr>
          <p:cNvPr id="6" name="Footer Placeholder 5"/>
          <p:cNvSpPr>
            <a:spLocks noGrp="1"/>
          </p:cNvSpPr>
          <p:nvPr>
            <p:ph type="ftr" sz="quarter" idx="11"/>
          </p:nvPr>
        </p:nvSpPr>
        <p:spPr/>
        <p:txBody>
          <a:bodyPr/>
          <a:lstStyle/>
          <a:p>
            <a:r>
              <a:rPr lang="es-CO"/>
              <a:t>saetaskids7</a:t>
            </a:r>
          </a:p>
        </p:txBody>
      </p:sp>
      <p:sp>
        <p:nvSpPr>
          <p:cNvPr id="7" name="Slide Number Placeholder 6"/>
          <p:cNvSpPr>
            <a:spLocks noGrp="1"/>
          </p:cNvSpPr>
          <p:nvPr>
            <p:ph type="sldNum" sz="quarter" idx="12"/>
          </p:nvPr>
        </p:nvSpPr>
        <p:spPr/>
        <p:txBody>
          <a:bodyPr/>
          <a:lstStyle/>
          <a:p>
            <a:fld id="{40946E2D-AEA3-4009-AC3C-0E9C6D5F72B8}" type="slidenum">
              <a:rPr lang="es-CO" smtClean="0"/>
              <a:t>‹Nº›</a:t>
            </a:fld>
            <a:endParaRPr lang="es-CO"/>
          </a:p>
        </p:txBody>
      </p:sp>
    </p:spTree>
    <p:extLst>
      <p:ext uri="{BB962C8B-B14F-4D97-AF65-F5344CB8AC3E}">
        <p14:creationId xmlns:p14="http://schemas.microsoft.com/office/powerpoint/2010/main" val="2173669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BE194DB-BDB5-45FA-87D4-E6C6F6B2F823}" type="datetime1">
              <a:rPr lang="es-CO" smtClean="0"/>
              <a:t>25/06/2019</a:t>
            </a:fld>
            <a:endParaRPr lang="es-CO"/>
          </a:p>
        </p:txBody>
      </p:sp>
      <p:sp>
        <p:nvSpPr>
          <p:cNvPr id="6" name="Footer Placeholder 5"/>
          <p:cNvSpPr>
            <a:spLocks noGrp="1"/>
          </p:cNvSpPr>
          <p:nvPr>
            <p:ph type="ftr" sz="quarter" idx="11"/>
          </p:nvPr>
        </p:nvSpPr>
        <p:spPr/>
        <p:txBody>
          <a:bodyPr/>
          <a:lstStyle/>
          <a:p>
            <a:r>
              <a:rPr lang="es-CO"/>
              <a:t>saetaskids7</a:t>
            </a:r>
          </a:p>
        </p:txBody>
      </p:sp>
      <p:sp>
        <p:nvSpPr>
          <p:cNvPr id="7" name="Slide Number Placeholder 6"/>
          <p:cNvSpPr>
            <a:spLocks noGrp="1"/>
          </p:cNvSpPr>
          <p:nvPr>
            <p:ph type="sldNum" sz="quarter" idx="12"/>
          </p:nvPr>
        </p:nvSpPr>
        <p:spPr/>
        <p:txBody>
          <a:bodyPr/>
          <a:lstStyle/>
          <a:p>
            <a:fld id="{40946E2D-AEA3-4009-AC3C-0E9C6D5F72B8}" type="slidenum">
              <a:rPr lang="es-CO" smtClean="0"/>
              <a:t>‹Nº›</a:t>
            </a:fld>
            <a:endParaRPr lang="es-CO"/>
          </a:p>
        </p:txBody>
      </p:sp>
    </p:spTree>
    <p:extLst>
      <p:ext uri="{BB962C8B-B14F-4D97-AF65-F5344CB8AC3E}">
        <p14:creationId xmlns:p14="http://schemas.microsoft.com/office/powerpoint/2010/main" val="846830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F1DEDB-ABD5-4039-81C9-B29CF931F3D9}" type="datetime1">
              <a:rPr lang="es-CO" smtClean="0"/>
              <a:t>25/06/2019</a:t>
            </a:fld>
            <a:endParaRPr lang="es-CO"/>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CO"/>
              <a:t>saetaskids7</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946E2D-AEA3-4009-AC3C-0E9C6D5F72B8}" type="slidenum">
              <a:rPr lang="es-CO" smtClean="0"/>
              <a:t>‹Nº›</a:t>
            </a:fld>
            <a:endParaRPr lang="es-CO"/>
          </a:p>
        </p:txBody>
      </p:sp>
    </p:spTree>
    <p:extLst>
      <p:ext uri="{BB962C8B-B14F-4D97-AF65-F5344CB8AC3E}">
        <p14:creationId xmlns:p14="http://schemas.microsoft.com/office/powerpoint/2010/main" val="30357865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biblegateway.com/passage/?search=G%C3%A9nesis+3&amp;version=PDT#fes-PDT-72b" TargetMode="External"/><Relationship Id="rId2" Type="http://schemas.openxmlformats.org/officeDocument/2006/relationships/hyperlink" Target="https://www.biblegateway.com/passage/?search=G%C3%A9nesis+3&amp;version=PDT#fes-PDT-72a" TargetMode="Externa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hyperlink" Target="https://www.biblegateway.com/passage/?search=G%C3%A9nesis+3&amp;version=PDT#fes-PDT-76d" TargetMode="External"/><Relationship Id="rId4" Type="http://schemas.openxmlformats.org/officeDocument/2006/relationships/hyperlink" Target="https://www.biblegateway.com/passage/?search=G%C3%A9nesis+3&amp;version=PDT#fes-PDT-74c"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4.jp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01F090E6-21BA-44FD-AEB1-CB93C6C337A7}"/>
              </a:ext>
            </a:extLst>
          </p:cNvPr>
          <p:cNvGraphicFramePr>
            <a:graphicFrameLocks noGrp="1"/>
          </p:cNvGraphicFramePr>
          <p:nvPr>
            <p:extLst>
              <p:ext uri="{D42A27DB-BD31-4B8C-83A1-F6EECF244321}">
                <p14:modId xmlns:p14="http://schemas.microsoft.com/office/powerpoint/2010/main" val="4179134811"/>
              </p:ext>
            </p:extLst>
          </p:nvPr>
        </p:nvGraphicFramePr>
        <p:xfrm>
          <a:off x="0" y="24505920"/>
          <a:ext cx="9144000" cy="6858000"/>
        </p:xfrm>
        <a:graphic>
          <a:graphicData uri="http://schemas.openxmlformats.org/drawingml/2006/table">
            <a:tbl>
              <a:tblPr firstRow="1" bandRow="1">
                <a:tableStyleId>{5940675A-B579-460E-94D1-54222C63F5DA}</a:tableStyleId>
              </a:tblPr>
              <a:tblGrid>
                <a:gridCol w="3048000">
                  <a:extLst>
                    <a:ext uri="{9D8B030D-6E8A-4147-A177-3AD203B41FA5}">
                      <a16:colId xmlns:a16="http://schemas.microsoft.com/office/drawing/2014/main" val="3795927138"/>
                    </a:ext>
                  </a:extLst>
                </a:gridCol>
                <a:gridCol w="3048000">
                  <a:extLst>
                    <a:ext uri="{9D8B030D-6E8A-4147-A177-3AD203B41FA5}">
                      <a16:colId xmlns:a16="http://schemas.microsoft.com/office/drawing/2014/main" val="83488172"/>
                    </a:ext>
                  </a:extLst>
                </a:gridCol>
                <a:gridCol w="3048000">
                  <a:extLst>
                    <a:ext uri="{9D8B030D-6E8A-4147-A177-3AD203B41FA5}">
                      <a16:colId xmlns:a16="http://schemas.microsoft.com/office/drawing/2014/main" val="1421183646"/>
                    </a:ext>
                  </a:extLst>
                </a:gridCol>
              </a:tblGrid>
              <a:tr h="6858000">
                <a:tc>
                  <a:txBody>
                    <a:bodyPr/>
                    <a:lstStyle/>
                    <a:p>
                      <a:endParaRPr lang="es-CO" sz="1200" dirty="0">
                        <a:latin typeface="+mj-lt"/>
                      </a:endParaRPr>
                    </a:p>
                  </a:txBody>
                  <a:tcPr/>
                </a:tc>
                <a:tc>
                  <a:txBody>
                    <a:bodyPr/>
                    <a:lstStyle/>
                    <a:p>
                      <a:endParaRPr lang="es-CO"/>
                    </a:p>
                  </a:txBody>
                  <a:tcPr/>
                </a:tc>
                <a:tc>
                  <a:txBody>
                    <a:bodyPr/>
                    <a:lstStyle/>
                    <a:p>
                      <a:endParaRPr lang="es-CO" dirty="0"/>
                    </a:p>
                  </a:txBody>
                  <a:tcPr/>
                </a:tc>
                <a:extLst>
                  <a:ext uri="{0D108BD9-81ED-4DB2-BD59-A6C34878D82A}">
                    <a16:rowId xmlns:a16="http://schemas.microsoft.com/office/drawing/2014/main" val="994553794"/>
                  </a:ext>
                </a:extLst>
              </a:tr>
            </a:tbl>
          </a:graphicData>
        </a:graphic>
      </p:graphicFrame>
      <p:sp>
        <p:nvSpPr>
          <p:cNvPr id="5" name="Marcador de pie de página 4">
            <a:extLst>
              <a:ext uri="{FF2B5EF4-FFF2-40B4-BE49-F238E27FC236}">
                <a16:creationId xmlns:a16="http://schemas.microsoft.com/office/drawing/2014/main" id="{BDC4030B-34D4-4426-8273-A07FAE779246}"/>
              </a:ext>
            </a:extLst>
          </p:cNvPr>
          <p:cNvSpPr>
            <a:spLocks noGrp="1"/>
          </p:cNvSpPr>
          <p:nvPr>
            <p:ph type="ftr" sz="quarter" idx="11"/>
          </p:nvPr>
        </p:nvSpPr>
        <p:spPr/>
        <p:txBody>
          <a:bodyPr/>
          <a:lstStyle/>
          <a:p>
            <a:r>
              <a:rPr lang="es-CO"/>
              <a:t>saetaskids7</a:t>
            </a:r>
          </a:p>
        </p:txBody>
      </p:sp>
      <p:sp>
        <p:nvSpPr>
          <p:cNvPr id="6" name="Marcador de número de diapositiva 5">
            <a:extLst>
              <a:ext uri="{FF2B5EF4-FFF2-40B4-BE49-F238E27FC236}">
                <a16:creationId xmlns:a16="http://schemas.microsoft.com/office/drawing/2014/main" id="{531B0E71-55BC-4312-8F83-F925F8F8C60D}"/>
              </a:ext>
            </a:extLst>
          </p:cNvPr>
          <p:cNvSpPr>
            <a:spLocks noGrp="1"/>
          </p:cNvSpPr>
          <p:nvPr>
            <p:ph type="sldNum" sz="quarter" idx="12"/>
          </p:nvPr>
        </p:nvSpPr>
        <p:spPr/>
        <p:txBody>
          <a:bodyPr/>
          <a:lstStyle/>
          <a:p>
            <a:fld id="{40946E2D-AEA3-4009-AC3C-0E9C6D5F72B8}" type="slidenum">
              <a:rPr lang="es-CO" smtClean="0"/>
              <a:t>1</a:t>
            </a:fld>
            <a:endParaRPr lang="es-CO"/>
          </a:p>
        </p:txBody>
      </p:sp>
      <p:pic>
        <p:nvPicPr>
          <p:cNvPr id="7" name="Imagen 6">
            <a:extLst>
              <a:ext uri="{FF2B5EF4-FFF2-40B4-BE49-F238E27FC236}">
                <a16:creationId xmlns:a16="http://schemas.microsoft.com/office/drawing/2014/main" id="{4FB4C3EC-3CDE-4A58-A5AF-6037F6A98320}"/>
              </a:ext>
            </a:extLst>
          </p:cNvPr>
          <p:cNvPicPr>
            <a:picLocks noChangeAspect="1"/>
          </p:cNvPicPr>
          <p:nvPr/>
        </p:nvPicPr>
        <p:blipFill>
          <a:blip r:embed="rId3"/>
          <a:stretch>
            <a:fillRect/>
          </a:stretch>
        </p:blipFill>
        <p:spPr>
          <a:xfrm>
            <a:off x="420645" y="742938"/>
            <a:ext cx="8186405" cy="5795975"/>
          </a:xfrm>
          <a:prstGeom prst="rect">
            <a:avLst/>
          </a:prstGeom>
        </p:spPr>
      </p:pic>
      <p:sp>
        <p:nvSpPr>
          <p:cNvPr id="8" name="CuadroTexto 7">
            <a:extLst>
              <a:ext uri="{FF2B5EF4-FFF2-40B4-BE49-F238E27FC236}">
                <a16:creationId xmlns:a16="http://schemas.microsoft.com/office/drawing/2014/main" id="{E6F66F31-979C-49E5-BEB8-6E5F82B79541}"/>
              </a:ext>
            </a:extLst>
          </p:cNvPr>
          <p:cNvSpPr txBox="1"/>
          <p:nvPr/>
        </p:nvSpPr>
        <p:spPr>
          <a:xfrm rot="20935413">
            <a:off x="338603" y="641655"/>
            <a:ext cx="5880392" cy="523220"/>
          </a:xfrm>
          <a:prstGeom prst="rect">
            <a:avLst/>
          </a:prstGeom>
          <a:solidFill>
            <a:srgbClr val="FFFF00"/>
          </a:solidFill>
        </p:spPr>
        <p:txBody>
          <a:bodyPr wrap="square" rtlCol="0">
            <a:spAutoFit/>
          </a:bodyPr>
          <a:lstStyle/>
          <a:p>
            <a:pPr algn="ctr"/>
            <a:r>
              <a:rPr lang="es-CO" sz="2800" dirty="0">
                <a:latin typeface="Ravie" panose="04040805050809020602" pitchFamily="82" charset="0"/>
                <a:ea typeface="Ebrima" panose="02000000000000000000" pitchFamily="2" charset="0"/>
                <a:cs typeface="Ebrima" panose="02000000000000000000" pitchFamily="2" charset="0"/>
              </a:rPr>
              <a:t>!!El pecado del Hombre¡¡</a:t>
            </a:r>
            <a:endParaRPr lang="es-CO" sz="2800" dirty="0"/>
          </a:p>
        </p:txBody>
      </p:sp>
      <p:sp>
        <p:nvSpPr>
          <p:cNvPr id="9" name="CuadroTexto 8">
            <a:extLst>
              <a:ext uri="{FF2B5EF4-FFF2-40B4-BE49-F238E27FC236}">
                <a16:creationId xmlns:a16="http://schemas.microsoft.com/office/drawing/2014/main" id="{CD94DB5A-D772-46B0-AE33-1977C8A34619}"/>
              </a:ext>
            </a:extLst>
          </p:cNvPr>
          <p:cNvSpPr txBox="1"/>
          <p:nvPr/>
        </p:nvSpPr>
        <p:spPr>
          <a:xfrm>
            <a:off x="1000776" y="5782770"/>
            <a:ext cx="2880108" cy="523220"/>
          </a:xfrm>
          <a:prstGeom prst="rect">
            <a:avLst/>
          </a:prstGeom>
          <a:solidFill>
            <a:schemeClr val="accent1">
              <a:lumMod val="40000"/>
              <a:lumOff val="60000"/>
            </a:schemeClr>
          </a:solidFill>
        </p:spPr>
        <p:txBody>
          <a:bodyPr wrap="square" rtlCol="0">
            <a:spAutoFit/>
          </a:bodyPr>
          <a:lstStyle/>
          <a:p>
            <a:pPr algn="ctr"/>
            <a:r>
              <a:rPr lang="es-CO" sz="2800" dirty="0">
                <a:latin typeface="Bodoni MT Black" panose="02070A03080606020203" pitchFamily="18" charset="0"/>
              </a:rPr>
              <a:t>Genesis 3</a:t>
            </a:r>
          </a:p>
        </p:txBody>
      </p:sp>
    </p:spTree>
    <p:extLst>
      <p:ext uri="{BB962C8B-B14F-4D97-AF65-F5344CB8AC3E}">
        <p14:creationId xmlns:p14="http://schemas.microsoft.com/office/powerpoint/2010/main" val="3969238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80B7B23B-D86A-40A2-88DE-833E377582F5}"/>
              </a:ext>
            </a:extLst>
          </p:cNvPr>
          <p:cNvSpPr>
            <a:spLocks noGrp="1"/>
          </p:cNvSpPr>
          <p:nvPr>
            <p:ph type="ftr" sz="quarter" idx="11"/>
          </p:nvPr>
        </p:nvSpPr>
        <p:spPr/>
        <p:txBody>
          <a:bodyPr/>
          <a:lstStyle/>
          <a:p>
            <a:r>
              <a:rPr lang="es-CO"/>
              <a:t>saetaskids7</a:t>
            </a:r>
          </a:p>
        </p:txBody>
      </p:sp>
      <p:sp>
        <p:nvSpPr>
          <p:cNvPr id="5" name="Marcador de número de diapositiva 4">
            <a:extLst>
              <a:ext uri="{FF2B5EF4-FFF2-40B4-BE49-F238E27FC236}">
                <a16:creationId xmlns:a16="http://schemas.microsoft.com/office/drawing/2014/main" id="{E8264E33-59FC-478F-9EE2-3CBA771A71E7}"/>
              </a:ext>
            </a:extLst>
          </p:cNvPr>
          <p:cNvSpPr>
            <a:spLocks noGrp="1"/>
          </p:cNvSpPr>
          <p:nvPr>
            <p:ph type="sldNum" sz="quarter" idx="12"/>
          </p:nvPr>
        </p:nvSpPr>
        <p:spPr/>
        <p:txBody>
          <a:bodyPr/>
          <a:lstStyle/>
          <a:p>
            <a:fld id="{40946E2D-AEA3-4009-AC3C-0E9C6D5F72B8}" type="slidenum">
              <a:rPr lang="es-CO" smtClean="0"/>
              <a:t>2</a:t>
            </a:fld>
            <a:endParaRPr lang="es-CO"/>
          </a:p>
        </p:txBody>
      </p:sp>
      <p:pic>
        <p:nvPicPr>
          <p:cNvPr id="5122" name="Picture 2" descr="Imagen relacionada">
            <a:extLst>
              <a:ext uri="{FF2B5EF4-FFF2-40B4-BE49-F238E27FC236}">
                <a16:creationId xmlns:a16="http://schemas.microsoft.com/office/drawing/2014/main" id="{CC98C219-C134-481E-8003-588EA69277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506E4C42-DEE2-41F0-81CB-39B5C24843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325" y="97612"/>
            <a:ext cx="530299" cy="530299"/>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566056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EEB1C38C-BCDB-4237-AE80-BA2C144F9BBD}"/>
              </a:ext>
            </a:extLst>
          </p:cNvPr>
          <p:cNvGraphicFramePr>
            <a:graphicFrameLocks noGrp="1"/>
          </p:cNvGraphicFramePr>
          <p:nvPr>
            <p:extLst>
              <p:ext uri="{D42A27DB-BD31-4B8C-83A1-F6EECF244321}">
                <p14:modId xmlns:p14="http://schemas.microsoft.com/office/powerpoint/2010/main" val="3644802790"/>
              </p:ext>
            </p:extLst>
          </p:nvPr>
        </p:nvGraphicFramePr>
        <p:xfrm>
          <a:off x="0" y="0"/>
          <a:ext cx="9144000" cy="6873240"/>
        </p:xfrm>
        <a:graphic>
          <a:graphicData uri="http://schemas.openxmlformats.org/drawingml/2006/table">
            <a:tbl>
              <a:tblPr firstRow="1" bandRow="1">
                <a:tableStyleId>{5940675A-B579-460E-94D1-54222C63F5DA}</a:tableStyleId>
              </a:tblPr>
              <a:tblGrid>
                <a:gridCol w="3048000">
                  <a:extLst>
                    <a:ext uri="{9D8B030D-6E8A-4147-A177-3AD203B41FA5}">
                      <a16:colId xmlns:a16="http://schemas.microsoft.com/office/drawing/2014/main" val="594134563"/>
                    </a:ext>
                  </a:extLst>
                </a:gridCol>
                <a:gridCol w="3048000">
                  <a:extLst>
                    <a:ext uri="{9D8B030D-6E8A-4147-A177-3AD203B41FA5}">
                      <a16:colId xmlns:a16="http://schemas.microsoft.com/office/drawing/2014/main" val="205536387"/>
                    </a:ext>
                  </a:extLst>
                </a:gridCol>
                <a:gridCol w="3048000">
                  <a:extLst>
                    <a:ext uri="{9D8B030D-6E8A-4147-A177-3AD203B41FA5}">
                      <a16:colId xmlns:a16="http://schemas.microsoft.com/office/drawing/2014/main" val="1479661243"/>
                    </a:ext>
                  </a:extLst>
                </a:gridCol>
              </a:tblGrid>
              <a:tr h="6858000">
                <a:tc>
                  <a:txBody>
                    <a:bodyPr/>
                    <a:lstStyle/>
                    <a:p>
                      <a:pPr algn="l"/>
                      <a:r>
                        <a:rPr lang="es-ES" sz="1100" b="1" kern="1200" dirty="0">
                          <a:effectLst/>
                          <a:latin typeface="Arial Narrow" panose="020B0606020202030204" pitchFamily="34" charset="0"/>
                        </a:rPr>
                        <a:t>Hoja para leerle a los niños:</a:t>
                      </a:r>
                    </a:p>
                    <a:p>
                      <a:pPr algn="ctr"/>
                      <a:r>
                        <a:rPr lang="es-ES" sz="1400" b="1" kern="1200" dirty="0">
                          <a:effectLst>
                            <a:outerShdw blurRad="38100" dist="38100" dir="2700000" algn="tl">
                              <a:srgbClr val="000000">
                                <a:alpha val="43137"/>
                              </a:srgbClr>
                            </a:outerShdw>
                          </a:effectLst>
                          <a:latin typeface="Arial Narrow" panose="020B0606020202030204" pitchFamily="34" charset="0"/>
                        </a:rPr>
                        <a:t>El pecado de Adán y Eva</a:t>
                      </a:r>
                    </a:p>
                    <a:p>
                      <a:r>
                        <a:rPr lang="es-ES" sz="1200" kern="1200" dirty="0">
                          <a:effectLst/>
                          <a:latin typeface="+mj-lt"/>
                        </a:rPr>
                        <a:t>3 La serpiente era más astuta que </a:t>
                      </a:r>
                    </a:p>
                    <a:p>
                      <a:r>
                        <a:rPr lang="es-ES" sz="1200" kern="1200" dirty="0">
                          <a:effectLst/>
                          <a:latin typeface="+mj-lt"/>
                        </a:rPr>
                        <a:t>todos los animales salvajes que el SEÑOR</a:t>
                      </a:r>
                    </a:p>
                    <a:p>
                      <a:r>
                        <a:rPr lang="es-ES" sz="1200" kern="1200" dirty="0">
                          <a:effectLst/>
                          <a:latin typeface="+mj-lt"/>
                        </a:rPr>
                        <a:t> Dios había hecho, así que le preguntó a la mujer:</a:t>
                      </a:r>
                    </a:p>
                    <a:p>
                      <a:r>
                        <a:rPr lang="es-ES" sz="1200" kern="1200" dirty="0">
                          <a:effectLst/>
                          <a:latin typeface="+mj-lt"/>
                        </a:rPr>
                        <a:t>—¿Es cierto que Dios les dijo que no coman de ningún árbol del jardín?</a:t>
                      </a:r>
                    </a:p>
                    <a:p>
                      <a:r>
                        <a:rPr lang="es-ES" sz="1200" kern="1200" baseline="30000" dirty="0">
                          <a:effectLst/>
                          <a:latin typeface="+mj-lt"/>
                        </a:rPr>
                        <a:t>2 </a:t>
                      </a:r>
                      <a:r>
                        <a:rPr lang="es-ES" sz="1200" kern="1200" dirty="0">
                          <a:effectLst/>
                          <a:latin typeface="+mj-lt"/>
                        </a:rPr>
                        <a:t>Y la mujer le respondió:</a:t>
                      </a:r>
                    </a:p>
                    <a:p>
                      <a:r>
                        <a:rPr lang="es-ES" sz="1200" kern="1200" dirty="0">
                          <a:effectLst/>
                          <a:latin typeface="+mj-lt"/>
                        </a:rPr>
                        <a:t>—Podemos comer los frutos de los árboles del jardín. </a:t>
                      </a:r>
                      <a:r>
                        <a:rPr lang="es-ES" sz="1200" kern="1200" baseline="30000" dirty="0">
                          <a:effectLst/>
                          <a:latin typeface="+mj-lt"/>
                        </a:rPr>
                        <a:t>3 </a:t>
                      </a:r>
                      <a:r>
                        <a:rPr lang="es-ES" sz="1200" kern="1200" dirty="0">
                          <a:effectLst/>
                          <a:latin typeface="+mj-lt"/>
                        </a:rPr>
                        <a:t>Pero Dios nos dijo “No deben comer frutos del árbol que está en medio del jardín, ni siquiera tocarlo porque si lo hacen morirán”.</a:t>
                      </a:r>
                    </a:p>
                    <a:p>
                      <a:r>
                        <a:rPr lang="es-ES" sz="1200" kern="1200" baseline="30000" dirty="0">
                          <a:effectLst/>
                          <a:latin typeface="+mj-lt"/>
                        </a:rPr>
                        <a:t>4 </a:t>
                      </a:r>
                      <a:r>
                        <a:rPr lang="es-ES" sz="1200" kern="1200" dirty="0">
                          <a:effectLst/>
                          <a:latin typeface="+mj-lt"/>
                        </a:rPr>
                        <a:t>Entonces la serpiente le dijo a la mujer:</a:t>
                      </a:r>
                    </a:p>
                    <a:p>
                      <a:r>
                        <a:rPr lang="es-ES" sz="1200" kern="1200" dirty="0">
                          <a:effectLst/>
                          <a:latin typeface="+mj-lt"/>
                        </a:rPr>
                        <a:t>—Con seguridad no morirán. </a:t>
                      </a:r>
                      <a:r>
                        <a:rPr lang="es-ES" sz="1200" kern="1200" baseline="30000" dirty="0">
                          <a:effectLst/>
                          <a:latin typeface="+mj-lt"/>
                        </a:rPr>
                        <a:t>5 </a:t>
                      </a:r>
                      <a:r>
                        <a:rPr lang="es-ES" sz="1200" kern="1200" dirty="0">
                          <a:effectLst/>
                          <a:latin typeface="+mj-lt"/>
                        </a:rPr>
                        <a:t>Incluso Dios sabe que cuando ustedes coman de ese árbol, comprenderán todo mejor; serán como Dios porque podrán diferenciar entre el bien y el mal.</a:t>
                      </a:r>
                    </a:p>
                    <a:p>
                      <a:r>
                        <a:rPr lang="es-ES" sz="1200" kern="1200" baseline="30000" dirty="0">
                          <a:effectLst/>
                          <a:latin typeface="+mj-lt"/>
                        </a:rPr>
                        <a:t>6 </a:t>
                      </a:r>
                      <a:r>
                        <a:rPr lang="es-ES" sz="1200" kern="1200" dirty="0">
                          <a:effectLst/>
                          <a:latin typeface="+mj-lt"/>
                        </a:rPr>
                        <a:t>Cuando la mujer vio que el árbol era hermoso y los frutos que daba eran buenos para comer, y que además ese árbol era atractivo por la sabiduría que podía dar, tomó algunos frutos del árbol y se los comió. Su esposo se encontraba con ella, ella le dio, y él también comió. </a:t>
                      </a:r>
                      <a:r>
                        <a:rPr lang="es-ES" sz="1200" kern="1200" baseline="30000" dirty="0">
                          <a:effectLst/>
                          <a:latin typeface="+mj-lt"/>
                        </a:rPr>
                        <a:t>7 </a:t>
                      </a:r>
                      <a:r>
                        <a:rPr lang="es-ES" sz="1200" kern="1200" dirty="0">
                          <a:effectLst/>
                          <a:latin typeface="+mj-lt"/>
                        </a:rPr>
                        <a:t>Como si se les abrieran los ojos, se dieron cuenta de que estaban desnudos. Entonces se hicieron ropa cosiendo hojas de higuera.</a:t>
                      </a:r>
                    </a:p>
                    <a:p>
                      <a:r>
                        <a:rPr lang="es-ES" sz="1200" kern="1200" baseline="30000" dirty="0">
                          <a:effectLst/>
                          <a:latin typeface="+mj-lt"/>
                        </a:rPr>
                        <a:t>8 </a:t>
                      </a:r>
                      <a:r>
                        <a:rPr lang="es-ES" sz="1200" kern="1200" dirty="0">
                          <a:effectLst/>
                          <a:latin typeface="+mj-lt"/>
                        </a:rPr>
                        <a:t>En medio de un ventarrón retumbaba la voz del SEÑOR Dios que caminaba por el jardín. Entonces al oírlo, el hombre y la mujer se escondieron del Señor Dios entre los árboles del jardín. </a:t>
                      </a:r>
                      <a:r>
                        <a:rPr lang="es-ES" sz="1200" kern="1200" baseline="30000" dirty="0">
                          <a:effectLst/>
                          <a:latin typeface="+mj-lt"/>
                        </a:rPr>
                        <a:t>9 </a:t>
                      </a:r>
                      <a:r>
                        <a:rPr lang="es-ES" sz="1200" kern="1200" dirty="0">
                          <a:effectLst/>
                          <a:latin typeface="+mj-lt"/>
                        </a:rPr>
                        <a:t>El SEÑOR Dios llamó al hombre y le dijo:</a:t>
                      </a:r>
                    </a:p>
                    <a:p>
                      <a:r>
                        <a:rPr lang="es-ES" sz="1200" kern="1200" dirty="0">
                          <a:effectLst/>
                          <a:latin typeface="+mj-lt"/>
                        </a:rPr>
                        <a:t>—¿Dónde estás?</a:t>
                      </a:r>
                    </a:p>
                    <a:p>
                      <a:r>
                        <a:rPr lang="es-ES" sz="1200" kern="1200" baseline="30000" dirty="0">
                          <a:effectLst/>
                          <a:latin typeface="+mj-lt"/>
                        </a:rPr>
                        <a:t>10 </a:t>
                      </a:r>
                      <a:r>
                        <a:rPr lang="es-ES" sz="1200" kern="1200" dirty="0">
                          <a:effectLst/>
                          <a:latin typeface="+mj-lt"/>
                        </a:rPr>
                        <a:t>El hombre le respondió:</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Calibri Light" panose="020F0302020204030204"/>
                          <a:ea typeface="+mn-ea"/>
                          <a:cs typeface="+mn-cs"/>
                        </a:rPr>
                        <a:t>Escuché que andabas por el jardín y me asusté porque estaba desnudo, entonces me escondí.</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30000" noProof="0" dirty="0">
                          <a:ln>
                            <a:noFill/>
                          </a:ln>
                          <a:solidFill>
                            <a:prstClr val="black"/>
                          </a:solidFill>
                          <a:effectLst/>
                          <a:uLnTx/>
                          <a:uFillTx/>
                          <a:latin typeface="Calibri Light" panose="020F0302020204030204"/>
                          <a:ea typeface="+mn-ea"/>
                          <a:cs typeface="+mn-cs"/>
                        </a:rPr>
                        <a:t>11 </a:t>
                      </a:r>
                      <a:r>
                        <a:rPr kumimoji="0" lang="es-ES" sz="1200" b="0" i="0" u="none" strike="noStrike" kern="1200" cap="none" spc="0" normalizeH="0" baseline="0" noProof="0" dirty="0">
                          <a:ln>
                            <a:noFill/>
                          </a:ln>
                          <a:solidFill>
                            <a:prstClr val="black"/>
                          </a:solidFill>
                          <a:effectLst/>
                          <a:uLnTx/>
                          <a:uFillTx/>
                          <a:latin typeface="Calibri Light" panose="020F0302020204030204"/>
                          <a:ea typeface="+mn-ea"/>
                          <a:cs typeface="+mn-cs"/>
                        </a:rPr>
                        <a:t>Luego Dios le preguntó:</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Calibri Light" panose="020F0302020204030204"/>
                          <a:ea typeface="+mn-ea"/>
                          <a:cs typeface="+mn-cs"/>
                        </a:rPr>
                        <a:t>—¿Quién te dijo que estabas desnudo? ¿Acaso has comido del árbol del que les prohibí comer?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30000" noProof="0" dirty="0">
                          <a:ln>
                            <a:noFill/>
                          </a:ln>
                          <a:solidFill>
                            <a:prstClr val="black"/>
                          </a:solidFill>
                          <a:effectLst/>
                          <a:uLnTx/>
                          <a:uFillTx/>
                          <a:latin typeface="Calibri Light" panose="020F0302020204030204"/>
                          <a:ea typeface="+mn-ea"/>
                          <a:cs typeface="+mn-cs"/>
                        </a:rPr>
                        <a:t>12 </a:t>
                      </a:r>
                      <a:r>
                        <a:rPr kumimoji="0" lang="es-ES" sz="1200" b="0" i="0" u="none" strike="noStrike" kern="1200" cap="none" spc="0" normalizeH="0" baseline="0" noProof="0" dirty="0">
                          <a:ln>
                            <a:noFill/>
                          </a:ln>
                          <a:solidFill>
                            <a:prstClr val="black"/>
                          </a:solidFill>
                          <a:effectLst/>
                          <a:uLnTx/>
                          <a:uFillTx/>
                          <a:latin typeface="Calibri Light" panose="020F0302020204030204"/>
                          <a:ea typeface="+mn-ea"/>
                          <a:cs typeface="+mn-cs"/>
                        </a:rPr>
                        <a:t>El hombre dijo: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Calibri Light" panose="020F0302020204030204"/>
                          <a:ea typeface="+mn-ea"/>
                          <a:cs typeface="+mn-cs"/>
                        </a:rPr>
                        <a:t>—La mujer que me diste por compañera me dio del fruto de ese árbol, y yo comí.</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30000" noProof="0" dirty="0">
                          <a:ln>
                            <a:noFill/>
                          </a:ln>
                          <a:solidFill>
                            <a:prstClr val="black"/>
                          </a:solidFill>
                          <a:effectLst/>
                          <a:uLnTx/>
                          <a:uFillTx/>
                          <a:latin typeface="Calibri Light" panose="020F0302020204030204"/>
                          <a:ea typeface="+mn-ea"/>
                          <a:cs typeface="+mn-cs"/>
                        </a:rPr>
                        <a:t>13 </a:t>
                      </a:r>
                      <a:r>
                        <a:rPr kumimoji="0" lang="es-ES" sz="1200" b="0" i="0" u="none" strike="noStrike" kern="1200" cap="none" spc="0" normalizeH="0" baseline="0" noProof="0" dirty="0">
                          <a:ln>
                            <a:noFill/>
                          </a:ln>
                          <a:solidFill>
                            <a:prstClr val="black"/>
                          </a:solidFill>
                          <a:effectLst/>
                          <a:uLnTx/>
                          <a:uFillTx/>
                          <a:latin typeface="Calibri Light" panose="020F0302020204030204"/>
                          <a:ea typeface="+mn-ea"/>
                          <a:cs typeface="+mn-cs"/>
                        </a:rPr>
                        <a:t>Luego el SEÑOR Dios le preguntó a la mujer: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Calibri Light" panose="020F0302020204030204"/>
                          <a:ea typeface="+mn-ea"/>
                          <a:cs typeface="+mn-cs"/>
                        </a:rPr>
                        <a:t>—¿Conque esas tenemos?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Calibri Light" panose="020F0302020204030204"/>
                          <a:ea typeface="+mn-ea"/>
                          <a:cs typeface="+mn-cs"/>
                        </a:rPr>
                        <a:t>Y la mujer respondió:</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Calibri Light" panose="020F0302020204030204"/>
                          <a:ea typeface="+mn-ea"/>
                          <a:cs typeface="+mn-cs"/>
                        </a:rPr>
                        <a:t>—La serpiente me engañó y yo comí.</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30000" noProof="0" dirty="0">
                          <a:ln>
                            <a:noFill/>
                          </a:ln>
                          <a:solidFill>
                            <a:prstClr val="black"/>
                          </a:solidFill>
                          <a:effectLst/>
                          <a:uLnTx/>
                          <a:uFillTx/>
                          <a:latin typeface="Calibri Light" panose="020F0302020204030204"/>
                          <a:ea typeface="+mn-ea"/>
                          <a:cs typeface="+mn-cs"/>
                        </a:rPr>
                        <a:t>14 </a:t>
                      </a:r>
                      <a:r>
                        <a:rPr kumimoji="0" lang="es-ES" sz="1200" b="0" i="0" u="none" strike="noStrike" kern="1200" cap="none" spc="0" normalizeH="0" baseline="0" noProof="0" dirty="0">
                          <a:ln>
                            <a:noFill/>
                          </a:ln>
                          <a:solidFill>
                            <a:prstClr val="black"/>
                          </a:solidFill>
                          <a:effectLst/>
                          <a:uLnTx/>
                          <a:uFillTx/>
                          <a:latin typeface="Calibri Light" panose="020F0302020204030204"/>
                          <a:ea typeface="+mn-ea"/>
                          <a:cs typeface="+mn-cs"/>
                        </a:rPr>
                        <a:t>Entonces el SEÑOR Dios le dijo a la serpiente: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Calibri Light" panose="020F0302020204030204"/>
                          <a:ea typeface="+mn-ea"/>
                          <a:cs typeface="+mn-cs"/>
                        </a:rPr>
                        <a:t>—Por haber hecho esto,</a:t>
                      </a:r>
                      <a:br>
                        <a:rPr kumimoji="0" lang="es-ES" sz="1200" b="0" i="0" u="none" strike="noStrike" kern="1200" cap="none" spc="0" normalizeH="0" baseline="0" noProof="0" dirty="0">
                          <a:ln>
                            <a:noFill/>
                          </a:ln>
                          <a:solidFill>
                            <a:prstClr val="black"/>
                          </a:solidFill>
                          <a:effectLst/>
                          <a:uLnTx/>
                          <a:uFillTx/>
                          <a:latin typeface="Calibri Light" panose="020F0302020204030204"/>
                          <a:ea typeface="+mn-ea"/>
                          <a:cs typeface="+mn-cs"/>
                        </a:rPr>
                      </a:br>
                      <a:r>
                        <a:rPr kumimoji="0" lang="es-ES" sz="1200" b="0" i="0" u="none" strike="noStrike" kern="1200" cap="none" spc="0" normalizeH="0" baseline="0" noProof="0" dirty="0">
                          <a:ln>
                            <a:noFill/>
                          </a:ln>
                          <a:solidFill>
                            <a:prstClr val="black"/>
                          </a:solidFill>
                          <a:effectLst/>
                          <a:uLnTx/>
                          <a:uFillTx/>
                          <a:latin typeface="Calibri Light" panose="020F0302020204030204"/>
                          <a:ea typeface="+mn-ea"/>
                          <a:cs typeface="+mn-cs"/>
                        </a:rPr>
                        <a:t>    entre todos los animales, sólo tú serás castigada.</a:t>
                      </a:r>
                      <a:br>
                        <a:rPr kumimoji="0" lang="es-ES" sz="1200" b="0" i="0" u="none" strike="noStrike" kern="1200" cap="none" spc="0" normalizeH="0" baseline="0" noProof="0" dirty="0">
                          <a:ln>
                            <a:noFill/>
                          </a:ln>
                          <a:solidFill>
                            <a:prstClr val="black"/>
                          </a:solidFill>
                          <a:effectLst/>
                          <a:uLnTx/>
                          <a:uFillTx/>
                          <a:latin typeface="Calibri Light" panose="020F0302020204030204"/>
                          <a:ea typeface="+mn-ea"/>
                          <a:cs typeface="+mn-cs"/>
                        </a:rPr>
                      </a:br>
                      <a:r>
                        <a:rPr kumimoji="0" lang="es-ES" sz="1200" b="0" i="0" u="none" strike="noStrike" kern="1200" cap="none" spc="0" normalizeH="0" baseline="0" noProof="0" dirty="0">
                          <a:ln>
                            <a:noFill/>
                          </a:ln>
                          <a:solidFill>
                            <a:prstClr val="black"/>
                          </a:solidFill>
                          <a:effectLst/>
                          <a:uLnTx/>
                          <a:uFillTx/>
                          <a:latin typeface="Calibri Light" panose="020F0302020204030204"/>
                          <a:ea typeface="+mn-ea"/>
                          <a:cs typeface="+mn-cs"/>
                        </a:rPr>
                        <a:t>Tendrás que arrastrarte sobre tu vientre</a:t>
                      </a:r>
                      <a:br>
                        <a:rPr kumimoji="0" lang="es-ES" sz="1200" b="0" i="0" u="none" strike="noStrike" kern="1200" cap="none" spc="0" normalizeH="0" baseline="0" noProof="0" dirty="0">
                          <a:ln>
                            <a:noFill/>
                          </a:ln>
                          <a:solidFill>
                            <a:prstClr val="black"/>
                          </a:solidFill>
                          <a:effectLst/>
                          <a:uLnTx/>
                          <a:uFillTx/>
                          <a:latin typeface="Calibri Light" panose="020F0302020204030204"/>
                          <a:ea typeface="+mn-ea"/>
                          <a:cs typeface="+mn-cs"/>
                        </a:rPr>
                      </a:br>
                      <a:r>
                        <a:rPr kumimoji="0" lang="es-ES" sz="1200" b="0" i="0" u="none" strike="noStrike" kern="1200" cap="none" spc="0" normalizeH="0" baseline="0" noProof="0" dirty="0">
                          <a:ln>
                            <a:noFill/>
                          </a:ln>
                          <a:solidFill>
                            <a:prstClr val="black"/>
                          </a:solidFill>
                          <a:effectLst/>
                          <a:uLnTx/>
                          <a:uFillTx/>
                          <a:latin typeface="Calibri Light" panose="020F0302020204030204"/>
                          <a:ea typeface="+mn-ea"/>
                          <a:cs typeface="+mn-cs"/>
                        </a:rPr>
                        <a:t>    y comerás polvo todos los días de tu vida.</a:t>
                      </a:r>
                      <a:br>
                        <a:rPr kumimoji="0" lang="es-ES" sz="1200" b="0" i="0" u="none" strike="noStrike" kern="1200" cap="none" spc="0" normalizeH="0" baseline="0" noProof="0" dirty="0">
                          <a:ln>
                            <a:noFill/>
                          </a:ln>
                          <a:solidFill>
                            <a:prstClr val="black"/>
                          </a:solidFill>
                          <a:effectLst/>
                          <a:uLnTx/>
                          <a:uFillTx/>
                          <a:latin typeface="Calibri Light" panose="020F0302020204030204"/>
                          <a:ea typeface="+mn-ea"/>
                          <a:cs typeface="+mn-cs"/>
                        </a:rPr>
                      </a:br>
                      <a:r>
                        <a:rPr kumimoji="0" lang="es-ES" sz="1200" b="0" i="0" u="none" strike="noStrike" kern="1200" cap="none" spc="0" normalizeH="0" baseline="30000" noProof="0" dirty="0">
                          <a:ln>
                            <a:noFill/>
                          </a:ln>
                          <a:solidFill>
                            <a:prstClr val="black"/>
                          </a:solidFill>
                          <a:effectLst/>
                          <a:uLnTx/>
                          <a:uFillTx/>
                          <a:latin typeface="Calibri Light" panose="020F0302020204030204"/>
                          <a:ea typeface="+mn-ea"/>
                          <a:cs typeface="+mn-cs"/>
                        </a:rPr>
                        <a:t>15 </a:t>
                      </a:r>
                      <a:r>
                        <a:rPr kumimoji="0" lang="es-ES" sz="1200" b="0" i="0" u="none" strike="noStrike" kern="1200" cap="none" spc="0" normalizeH="0" baseline="0" noProof="0" dirty="0">
                          <a:ln>
                            <a:noFill/>
                          </a:ln>
                          <a:solidFill>
                            <a:prstClr val="black"/>
                          </a:solidFill>
                          <a:effectLst/>
                          <a:uLnTx/>
                          <a:uFillTx/>
                          <a:latin typeface="Calibri Light" panose="020F0302020204030204"/>
                          <a:ea typeface="+mn-ea"/>
                          <a:cs typeface="+mn-cs"/>
                        </a:rPr>
                        <a:t>Haré que tú y la mujer sean enemigas</a:t>
                      </a:r>
                      <a:br>
                        <a:rPr kumimoji="0" lang="es-ES" sz="1200" b="0" i="0" u="none" strike="noStrike" kern="1200" cap="none" spc="0" normalizeH="0" baseline="0" noProof="0" dirty="0">
                          <a:ln>
                            <a:noFill/>
                          </a:ln>
                          <a:solidFill>
                            <a:prstClr val="black"/>
                          </a:solidFill>
                          <a:effectLst/>
                          <a:uLnTx/>
                          <a:uFillTx/>
                          <a:latin typeface="Calibri Light" panose="020F0302020204030204"/>
                          <a:ea typeface="+mn-ea"/>
                          <a:cs typeface="+mn-cs"/>
                        </a:rPr>
                      </a:br>
                      <a:r>
                        <a:rPr kumimoji="0" lang="es-ES" sz="1200" b="0" i="0" u="none" strike="noStrike" kern="1200" cap="none" spc="0" normalizeH="0" baseline="0" noProof="0" dirty="0">
                          <a:ln>
                            <a:noFill/>
                          </a:ln>
                          <a:solidFill>
                            <a:prstClr val="black"/>
                          </a:solidFill>
                          <a:effectLst/>
                          <a:uLnTx/>
                          <a:uFillTx/>
                          <a:latin typeface="Calibri Light" panose="020F0302020204030204"/>
                          <a:ea typeface="+mn-ea"/>
                          <a:cs typeface="+mn-cs"/>
                        </a:rPr>
                        <a:t>    y que tu descendencia sea enemiga de la de ella.</a:t>
                      </a:r>
                      <a:br>
                        <a:rPr kumimoji="0" lang="es-ES" sz="1200" b="0" i="0" u="none" strike="noStrike" kern="1200" cap="none" spc="0" normalizeH="0" baseline="0" noProof="0" dirty="0">
                          <a:ln>
                            <a:noFill/>
                          </a:ln>
                          <a:solidFill>
                            <a:prstClr val="black"/>
                          </a:solidFill>
                          <a:effectLst/>
                          <a:uLnTx/>
                          <a:uFillTx/>
                          <a:latin typeface="Calibri Light" panose="020F0302020204030204"/>
                          <a:ea typeface="+mn-ea"/>
                          <a:cs typeface="+mn-cs"/>
                        </a:rPr>
                      </a:br>
                      <a:r>
                        <a:rPr kumimoji="0" lang="es-ES" sz="1200" b="0" i="0" u="none" strike="noStrike" kern="1200" cap="none" spc="0" normalizeH="0" baseline="0" noProof="0" dirty="0">
                          <a:ln>
                            <a:noFill/>
                          </a:ln>
                          <a:solidFill>
                            <a:prstClr val="black"/>
                          </a:solidFill>
                          <a:effectLst/>
                          <a:uLnTx/>
                          <a:uFillTx/>
                          <a:latin typeface="Calibri Light" panose="020F0302020204030204"/>
                          <a:ea typeface="+mn-ea"/>
                          <a:cs typeface="+mn-cs"/>
                        </a:rPr>
                        <a:t>La descendencia de ella buscará aplastarte la cabeza</a:t>
                      </a:r>
                      <a:br>
                        <a:rPr kumimoji="0" lang="es-ES" sz="1200" b="0" i="0" u="none" strike="noStrike" kern="1200" cap="none" spc="0" normalizeH="0" baseline="0" noProof="0" dirty="0">
                          <a:ln>
                            <a:noFill/>
                          </a:ln>
                          <a:solidFill>
                            <a:prstClr val="black"/>
                          </a:solidFill>
                          <a:effectLst/>
                          <a:uLnTx/>
                          <a:uFillTx/>
                          <a:latin typeface="Calibri Light" panose="020F0302020204030204"/>
                          <a:ea typeface="+mn-ea"/>
                          <a:cs typeface="+mn-cs"/>
                        </a:rPr>
                      </a:br>
                      <a:r>
                        <a:rPr kumimoji="0" lang="es-ES" sz="1200" b="0" i="0" u="none" strike="noStrike" kern="1200" cap="none" spc="0" normalizeH="0" baseline="0" noProof="0" dirty="0">
                          <a:ln>
                            <a:noFill/>
                          </a:ln>
                          <a:solidFill>
                            <a:prstClr val="black"/>
                          </a:solidFill>
                          <a:effectLst/>
                          <a:uLnTx/>
                          <a:uFillTx/>
                          <a:latin typeface="Calibri Light" panose="020F0302020204030204"/>
                          <a:ea typeface="+mn-ea"/>
                          <a:cs typeface="+mn-cs"/>
                        </a:rPr>
                        <a:t>    mientras tú le tratarás de picar en el talón.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30000" noProof="0" dirty="0">
                          <a:ln>
                            <a:noFill/>
                          </a:ln>
                          <a:solidFill>
                            <a:prstClr val="black"/>
                          </a:solidFill>
                          <a:effectLst/>
                          <a:uLnTx/>
                          <a:uFillTx/>
                          <a:latin typeface="Calibri Light" panose="020F0302020204030204"/>
                          <a:ea typeface="+mn-ea"/>
                          <a:cs typeface="+mn-cs"/>
                        </a:rPr>
                        <a:t>16 </a:t>
                      </a:r>
                      <a:r>
                        <a:rPr kumimoji="0" lang="es-ES" sz="1200" b="0" i="0" u="none" strike="noStrike" kern="1200" cap="none" spc="0" normalizeH="0" baseline="0" noProof="0" dirty="0">
                          <a:ln>
                            <a:noFill/>
                          </a:ln>
                          <a:solidFill>
                            <a:prstClr val="black"/>
                          </a:solidFill>
                          <a:effectLst/>
                          <a:uLnTx/>
                          <a:uFillTx/>
                          <a:latin typeface="Calibri Light" panose="020F0302020204030204"/>
                          <a:ea typeface="+mn-ea"/>
                          <a:cs typeface="+mn-cs"/>
                        </a:rPr>
                        <a:t>Después Dios le dijo a la mujer: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Calibri Light" panose="020F0302020204030204"/>
                          <a:ea typeface="+mn-ea"/>
                          <a:cs typeface="+mn-cs"/>
                        </a:rPr>
                        <a:t>—Te daré más trabajo</a:t>
                      </a:r>
                      <a:br>
                        <a:rPr kumimoji="0" lang="es-ES" sz="1200" b="0" i="0" u="none" strike="noStrike" kern="1200" cap="none" spc="0" normalizeH="0" baseline="0" noProof="0" dirty="0">
                          <a:ln>
                            <a:noFill/>
                          </a:ln>
                          <a:solidFill>
                            <a:prstClr val="black"/>
                          </a:solidFill>
                          <a:effectLst/>
                          <a:uLnTx/>
                          <a:uFillTx/>
                          <a:latin typeface="Calibri Light" panose="020F0302020204030204"/>
                          <a:ea typeface="+mn-ea"/>
                          <a:cs typeface="+mn-cs"/>
                        </a:rPr>
                      </a:br>
                      <a:r>
                        <a:rPr kumimoji="0" lang="es-ES" sz="1200" b="0" i="0" u="none" strike="noStrike" kern="1200" cap="none" spc="0" normalizeH="0" baseline="0" noProof="0" dirty="0">
                          <a:ln>
                            <a:noFill/>
                          </a:ln>
                          <a:solidFill>
                            <a:prstClr val="black"/>
                          </a:solidFill>
                          <a:effectLst/>
                          <a:uLnTx/>
                          <a:uFillTx/>
                          <a:latin typeface="Calibri Light" panose="020F0302020204030204"/>
                          <a:ea typeface="+mn-ea"/>
                          <a:cs typeface="+mn-cs"/>
                        </a:rPr>
                        <a:t>    y multiplicaré tus embarazos;</a:t>
                      </a:r>
                      <a:br>
                        <a:rPr kumimoji="0" lang="es-ES" sz="1200" b="0" i="0" u="none" strike="noStrike" kern="1200" cap="none" spc="0" normalizeH="0" baseline="0" noProof="0" dirty="0">
                          <a:ln>
                            <a:noFill/>
                          </a:ln>
                          <a:solidFill>
                            <a:prstClr val="black"/>
                          </a:solidFill>
                          <a:effectLst/>
                          <a:uLnTx/>
                          <a:uFillTx/>
                          <a:latin typeface="Calibri Light" panose="020F0302020204030204"/>
                          <a:ea typeface="+mn-ea"/>
                          <a:cs typeface="+mn-cs"/>
                        </a:rPr>
                      </a:br>
                      <a:r>
                        <a:rPr kumimoji="0" lang="es-ES" sz="1200" b="0" i="0" u="none" strike="noStrike" kern="1200" cap="none" spc="0" normalizeH="0" baseline="0" noProof="0" dirty="0">
                          <a:ln>
                            <a:noFill/>
                          </a:ln>
                          <a:solidFill>
                            <a:prstClr val="black"/>
                          </a:solidFill>
                          <a:effectLst/>
                          <a:uLnTx/>
                          <a:uFillTx/>
                          <a:latin typeface="Calibri Light" panose="020F0302020204030204"/>
                          <a:ea typeface="+mn-ea"/>
                          <a:cs typeface="+mn-cs"/>
                        </a:rPr>
                        <a:t>y con todo y tu duro trabajo,</a:t>
                      </a:r>
                      <a:br>
                        <a:rPr kumimoji="0" lang="es-ES" sz="1200" b="0" i="0" u="none" strike="noStrike" kern="1200" cap="none" spc="0" normalizeH="0" baseline="0" noProof="0" dirty="0">
                          <a:ln>
                            <a:noFill/>
                          </a:ln>
                          <a:solidFill>
                            <a:prstClr val="black"/>
                          </a:solidFill>
                          <a:effectLst/>
                          <a:uLnTx/>
                          <a:uFillTx/>
                          <a:latin typeface="Calibri Light" panose="020F0302020204030204"/>
                          <a:ea typeface="+mn-ea"/>
                          <a:cs typeface="+mn-cs"/>
                        </a:rPr>
                      </a:br>
                      <a:r>
                        <a:rPr kumimoji="0" lang="es-ES" sz="1200" b="0" i="0" u="none" strike="noStrike" kern="1200" cap="none" spc="0" normalizeH="0" baseline="0" noProof="0" dirty="0">
                          <a:ln>
                            <a:noFill/>
                          </a:ln>
                          <a:solidFill>
                            <a:prstClr val="black"/>
                          </a:solidFill>
                          <a:effectLst/>
                          <a:uLnTx/>
                          <a:uFillTx/>
                          <a:latin typeface="Calibri Light" panose="020F0302020204030204"/>
                          <a:ea typeface="+mn-ea"/>
                          <a:cs typeface="+mn-cs"/>
                        </a:rPr>
                        <a:t>    tendrás también que dar a luz a los hijos. </a:t>
                      </a:r>
                      <a:r>
                        <a:rPr kumimoji="0" lang="es-ES" sz="1200" b="0" i="0" u="none" strike="noStrike" kern="1200" cap="none" spc="0" normalizeH="0" baseline="30000" noProof="0" dirty="0">
                          <a:ln>
                            <a:noFill/>
                          </a:ln>
                          <a:solidFill>
                            <a:prstClr val="black"/>
                          </a:solidFill>
                          <a:effectLst/>
                          <a:uLnTx/>
                          <a:uFillTx/>
                          <a:latin typeface="Calibri Light" panose="020F0302020204030204"/>
                          <a:ea typeface="+mn-ea"/>
                          <a:cs typeface="+mn-cs"/>
                        </a:rPr>
                        <a:t>[</a:t>
                      </a:r>
                      <a:r>
                        <a:rPr kumimoji="0" lang="es-ES" sz="1200" b="0" i="0" u="none" strike="noStrike" kern="1200" cap="none" spc="0" normalizeH="0" baseline="30000" noProof="0" dirty="0">
                          <a:ln>
                            <a:noFill/>
                          </a:ln>
                          <a:solidFill>
                            <a:prstClr val="black"/>
                          </a:solidFill>
                          <a:effectLst/>
                          <a:uLnTx/>
                          <a:uFillTx/>
                          <a:latin typeface="Calibri Light" panose="020F0302020204030204"/>
                          <a:ea typeface="+mn-ea"/>
                          <a:cs typeface="+mn-cs"/>
                          <a:hlinkClick r:id="rId2" tooltip="See footnote a">
                            <a:extLst>
                              <a:ext uri="{A12FA001-AC4F-418D-AE19-62706E023703}">
                                <ahyp:hlinkClr xmlns:ahyp="http://schemas.microsoft.com/office/drawing/2018/hyperlinkcolor" val="tx"/>
                              </a:ext>
                            </a:extLst>
                          </a:hlinkClick>
                        </a:rPr>
                        <a:t>a</a:t>
                      </a:r>
                      <a:r>
                        <a:rPr kumimoji="0" lang="es-ES" sz="1200" b="0" i="0" u="none" strike="noStrike" kern="1200" cap="none" spc="0" normalizeH="0" baseline="30000" noProof="0" dirty="0">
                          <a:ln>
                            <a:noFill/>
                          </a:ln>
                          <a:solidFill>
                            <a:prstClr val="black"/>
                          </a:solidFill>
                          <a:effectLst/>
                          <a:uLnTx/>
                          <a:uFillTx/>
                          <a:latin typeface="Calibri Light" panose="020F0302020204030204"/>
                          <a:ea typeface="+mn-ea"/>
                          <a:cs typeface="+mn-cs"/>
                        </a:rPr>
                        <a:t>]</a:t>
                      </a:r>
                      <a:br>
                        <a:rPr kumimoji="0" lang="es-ES" sz="1200" b="0" i="0" u="none" strike="noStrike" kern="1200" cap="none" spc="0" normalizeH="0" baseline="0" noProof="0" dirty="0">
                          <a:ln>
                            <a:noFill/>
                          </a:ln>
                          <a:solidFill>
                            <a:prstClr val="black"/>
                          </a:solidFill>
                          <a:effectLst/>
                          <a:uLnTx/>
                          <a:uFillTx/>
                          <a:latin typeface="Calibri Light" panose="020F0302020204030204"/>
                          <a:ea typeface="+mn-ea"/>
                          <a:cs typeface="+mn-cs"/>
                        </a:rPr>
                      </a:br>
                      <a:r>
                        <a:rPr kumimoji="0" lang="es-ES" sz="1200" b="0" i="0" u="none" strike="noStrike" kern="1200" cap="none" spc="0" normalizeH="0" baseline="0" noProof="0" dirty="0">
                          <a:ln>
                            <a:noFill/>
                          </a:ln>
                          <a:solidFill>
                            <a:prstClr val="black"/>
                          </a:solidFill>
                          <a:effectLst/>
                          <a:uLnTx/>
                          <a:uFillTx/>
                          <a:latin typeface="Calibri Light" panose="020F0302020204030204"/>
                          <a:ea typeface="+mn-ea"/>
                          <a:cs typeface="+mn-cs"/>
                        </a:rPr>
                        <a:t>Desearás estar con tu marido,</a:t>
                      </a:r>
                      <a:br>
                        <a:rPr kumimoji="0" lang="es-ES" sz="1200" b="0" i="0" u="none" strike="noStrike" kern="1200" cap="none" spc="0" normalizeH="0" baseline="0" noProof="0" dirty="0">
                          <a:ln>
                            <a:noFill/>
                          </a:ln>
                          <a:solidFill>
                            <a:prstClr val="black"/>
                          </a:solidFill>
                          <a:effectLst/>
                          <a:uLnTx/>
                          <a:uFillTx/>
                          <a:latin typeface="Calibri Light" panose="020F0302020204030204"/>
                          <a:ea typeface="+mn-ea"/>
                          <a:cs typeface="+mn-cs"/>
                        </a:rPr>
                      </a:br>
                      <a:r>
                        <a:rPr kumimoji="0" lang="es-ES" sz="1200" b="0" i="0" u="none" strike="noStrike" kern="1200" cap="none" spc="0" normalizeH="0" baseline="0" noProof="0" dirty="0">
                          <a:ln>
                            <a:noFill/>
                          </a:ln>
                          <a:solidFill>
                            <a:prstClr val="black"/>
                          </a:solidFill>
                          <a:effectLst/>
                          <a:uLnTx/>
                          <a:uFillTx/>
                          <a:latin typeface="Calibri Light" panose="020F0302020204030204"/>
                          <a:ea typeface="+mn-ea"/>
                          <a:cs typeface="+mn-cs"/>
                        </a:rPr>
                        <a:t>    pero él te dominará a ti. </a:t>
                      </a:r>
                      <a:r>
                        <a:rPr kumimoji="0" lang="es-ES" sz="1200" b="0" i="0" u="none" strike="noStrike" kern="1200" cap="none" spc="0" normalizeH="0" baseline="30000" noProof="0" dirty="0">
                          <a:ln>
                            <a:noFill/>
                          </a:ln>
                          <a:solidFill>
                            <a:prstClr val="black"/>
                          </a:solidFill>
                          <a:effectLst/>
                          <a:uLnTx/>
                          <a:uFillTx/>
                          <a:latin typeface="Calibri Light" panose="020F0302020204030204"/>
                          <a:ea typeface="+mn-ea"/>
                          <a:cs typeface="+mn-cs"/>
                        </a:rPr>
                        <a:t>[</a:t>
                      </a:r>
                      <a:r>
                        <a:rPr kumimoji="0" lang="es-ES" sz="1200" b="0" i="0" u="none" strike="noStrike" kern="1200" cap="none" spc="0" normalizeH="0" baseline="30000" noProof="0" dirty="0">
                          <a:ln>
                            <a:noFill/>
                          </a:ln>
                          <a:solidFill>
                            <a:prstClr val="black"/>
                          </a:solidFill>
                          <a:effectLst/>
                          <a:uLnTx/>
                          <a:uFillTx/>
                          <a:latin typeface="Calibri Light" panose="020F0302020204030204"/>
                          <a:ea typeface="+mn-ea"/>
                          <a:cs typeface="+mn-cs"/>
                          <a:hlinkClick r:id="rId3" tooltip="See footnote b">
                            <a:extLst>
                              <a:ext uri="{A12FA001-AC4F-418D-AE19-62706E023703}">
                                <ahyp:hlinkClr xmlns:ahyp="http://schemas.microsoft.com/office/drawing/2018/hyperlinkcolor" val="tx"/>
                              </a:ext>
                            </a:extLst>
                          </a:hlinkClick>
                        </a:rPr>
                        <a:t>b</a:t>
                      </a:r>
                      <a:r>
                        <a:rPr kumimoji="0" lang="es-ES" sz="1200" b="0" i="0" u="none" strike="noStrike" kern="1200" cap="none" spc="0" normalizeH="0" baseline="30000" noProof="0" dirty="0">
                          <a:ln>
                            <a:noFill/>
                          </a:ln>
                          <a:solidFill>
                            <a:prstClr val="black"/>
                          </a:solidFill>
                          <a:effectLst/>
                          <a:uLnTx/>
                          <a:uFillTx/>
                          <a:latin typeface="Calibri Light" panose="020F0302020204030204"/>
                          <a:ea typeface="+mn-ea"/>
                          <a:cs typeface="+mn-cs"/>
                        </a:rPr>
                        <a:t>]</a:t>
                      </a:r>
                      <a:endParaRPr kumimoji="0" lang="es-ES" sz="12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30000" noProof="0" dirty="0">
                          <a:ln>
                            <a:noFill/>
                          </a:ln>
                          <a:solidFill>
                            <a:prstClr val="black"/>
                          </a:solidFill>
                          <a:effectLst/>
                          <a:uLnTx/>
                          <a:uFillTx/>
                          <a:latin typeface="Calibri Light" panose="020F0302020204030204"/>
                          <a:ea typeface="+mn-ea"/>
                          <a:cs typeface="+mn-cs"/>
                        </a:rPr>
                        <a:t>17 </a:t>
                      </a:r>
                      <a:r>
                        <a:rPr kumimoji="0" lang="es-ES" sz="1200" b="0" i="0" u="none" strike="noStrike" kern="1200" cap="none" spc="0" normalizeH="0" baseline="0" noProof="0" dirty="0">
                          <a:ln>
                            <a:noFill/>
                          </a:ln>
                          <a:solidFill>
                            <a:prstClr val="black"/>
                          </a:solidFill>
                          <a:effectLst/>
                          <a:uLnTx/>
                          <a:uFillTx/>
                          <a:latin typeface="Calibri Light" panose="020F0302020204030204"/>
                          <a:ea typeface="+mn-ea"/>
                          <a:cs typeface="+mn-cs"/>
                        </a:rPr>
                        <a:t>Luego Dios le dijo al hombre: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Calibri Light" panose="020F0302020204030204"/>
                          <a:ea typeface="+mn-ea"/>
                          <a:cs typeface="+mn-cs"/>
                        </a:rPr>
                        <a:t>—Ya que tú obedeciste a tu mujer</a:t>
                      </a:r>
                      <a:br>
                        <a:rPr kumimoji="0" lang="es-ES" sz="1200" b="0" i="0" u="none" strike="noStrike" kern="1200" cap="none" spc="0" normalizeH="0" baseline="0" noProof="0" dirty="0">
                          <a:ln>
                            <a:noFill/>
                          </a:ln>
                          <a:solidFill>
                            <a:prstClr val="black"/>
                          </a:solidFill>
                          <a:effectLst/>
                          <a:uLnTx/>
                          <a:uFillTx/>
                          <a:latin typeface="Calibri Light" panose="020F0302020204030204"/>
                          <a:ea typeface="+mn-ea"/>
                          <a:cs typeface="+mn-cs"/>
                        </a:rPr>
                      </a:br>
                      <a:r>
                        <a:rPr kumimoji="0" lang="es-ES" sz="1200" b="0" i="0" u="none" strike="noStrike" kern="1200" cap="none" spc="0" normalizeH="0" baseline="0" noProof="0" dirty="0">
                          <a:ln>
                            <a:noFill/>
                          </a:ln>
                          <a:solidFill>
                            <a:prstClr val="black"/>
                          </a:solidFill>
                          <a:effectLst/>
                          <a:uLnTx/>
                          <a:uFillTx/>
                          <a:latin typeface="Calibri Light" panose="020F0302020204030204"/>
                          <a:ea typeface="+mn-ea"/>
                          <a:cs typeface="+mn-cs"/>
                        </a:rPr>
                        <a:t>    y comiste del árbol que yo te había,</a:t>
                      </a:r>
                      <a:br>
                        <a:rPr kumimoji="0" lang="es-ES" sz="1200" b="0" i="0" u="none" strike="noStrike" kern="1200" cap="none" spc="0" normalizeH="0" baseline="0" noProof="0" dirty="0">
                          <a:ln>
                            <a:noFill/>
                          </a:ln>
                          <a:solidFill>
                            <a:prstClr val="black"/>
                          </a:solidFill>
                          <a:effectLst/>
                          <a:uLnTx/>
                          <a:uFillTx/>
                          <a:latin typeface="Calibri Light" panose="020F0302020204030204"/>
                          <a:ea typeface="+mn-ea"/>
                          <a:cs typeface="+mn-cs"/>
                        </a:rPr>
                      </a:br>
                      <a:r>
                        <a:rPr kumimoji="0" lang="es-ES" sz="1200" b="0" i="0" u="none" strike="noStrike" kern="1200" cap="none" spc="0" normalizeH="0" baseline="0" noProof="0" dirty="0">
                          <a:ln>
                            <a:noFill/>
                          </a:ln>
                          <a:solidFill>
                            <a:prstClr val="black"/>
                          </a:solidFill>
                          <a:effectLst/>
                          <a:uLnTx/>
                          <a:uFillTx/>
                          <a:latin typeface="Calibri Light" panose="020F0302020204030204"/>
                          <a:ea typeface="+mn-ea"/>
                          <a:cs typeface="+mn-cs"/>
                        </a:rPr>
                        <a:t>   </a:t>
                      </a:r>
                      <a:endParaRPr lang="es-CO"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Calibri Light" panose="020F0302020204030204"/>
                          <a:ea typeface="+mn-ea"/>
                          <a:cs typeface="+mn-cs"/>
                        </a:rPr>
                        <a:t>Prohibido la tierra estará maldita por tu culpa.</a:t>
                      </a:r>
                      <a:br>
                        <a:rPr kumimoji="0" lang="es-ES" sz="1200" b="0" i="0" u="none" strike="noStrike" kern="1200" cap="none" spc="0" normalizeH="0" baseline="0" noProof="0" dirty="0">
                          <a:ln>
                            <a:noFill/>
                          </a:ln>
                          <a:solidFill>
                            <a:prstClr val="black"/>
                          </a:solidFill>
                          <a:effectLst/>
                          <a:uLnTx/>
                          <a:uFillTx/>
                          <a:latin typeface="Calibri Light" panose="020F0302020204030204"/>
                          <a:ea typeface="+mn-ea"/>
                          <a:cs typeface="+mn-cs"/>
                        </a:rPr>
                      </a:br>
                      <a:r>
                        <a:rPr kumimoji="0" lang="es-ES" sz="1200" b="0" i="0" u="none" strike="noStrike" kern="1200" cap="none" spc="0" normalizeH="0" baseline="0" noProof="0" dirty="0">
                          <a:ln>
                            <a:noFill/>
                          </a:ln>
                          <a:solidFill>
                            <a:prstClr val="black"/>
                          </a:solidFill>
                          <a:effectLst/>
                          <a:uLnTx/>
                          <a:uFillTx/>
                          <a:latin typeface="Calibri Light" panose="020F0302020204030204"/>
                          <a:ea typeface="+mn-ea"/>
                          <a:cs typeface="+mn-cs"/>
                        </a:rPr>
                        <a:t>Tendrás que conseguir la comida por medio de duro trabajo,</a:t>
                      </a:r>
                      <a:br>
                        <a:rPr kumimoji="0" lang="es-ES" sz="1200" b="0" i="0" u="none" strike="noStrike" kern="1200" cap="none" spc="0" normalizeH="0" baseline="0" noProof="0" dirty="0">
                          <a:ln>
                            <a:noFill/>
                          </a:ln>
                          <a:solidFill>
                            <a:prstClr val="black"/>
                          </a:solidFill>
                          <a:effectLst/>
                          <a:uLnTx/>
                          <a:uFillTx/>
                          <a:latin typeface="Calibri Light" panose="020F0302020204030204"/>
                          <a:ea typeface="+mn-ea"/>
                          <a:cs typeface="+mn-cs"/>
                        </a:rPr>
                      </a:br>
                      <a:r>
                        <a:rPr kumimoji="0" lang="es-ES" sz="1200" b="0" i="0" u="none" strike="noStrike" kern="1200" cap="none" spc="0" normalizeH="0" baseline="0" noProof="0" dirty="0">
                          <a:ln>
                            <a:noFill/>
                          </a:ln>
                          <a:solidFill>
                            <a:prstClr val="black"/>
                          </a:solidFill>
                          <a:effectLst/>
                          <a:uLnTx/>
                          <a:uFillTx/>
                          <a:latin typeface="Calibri Light" panose="020F0302020204030204"/>
                          <a:ea typeface="+mn-ea"/>
                          <a:cs typeface="+mn-cs"/>
                        </a:rPr>
                        <a:t>    durante todos los días de tu vida.</a:t>
                      </a:r>
                      <a:br>
                        <a:rPr kumimoji="0" lang="es-ES" sz="1200" b="0" i="0" u="none" strike="noStrike" kern="1200" cap="none" spc="0" normalizeH="0" baseline="0" noProof="0" dirty="0">
                          <a:ln>
                            <a:noFill/>
                          </a:ln>
                          <a:solidFill>
                            <a:prstClr val="black"/>
                          </a:solidFill>
                          <a:effectLst/>
                          <a:uLnTx/>
                          <a:uFillTx/>
                          <a:latin typeface="Calibri Light" panose="020F0302020204030204"/>
                          <a:ea typeface="+mn-ea"/>
                          <a:cs typeface="+mn-cs"/>
                        </a:rPr>
                      </a:br>
                      <a:r>
                        <a:rPr kumimoji="0" lang="es-ES" sz="1200" b="0" i="0" u="none" strike="noStrike" kern="1200" cap="none" spc="0" normalizeH="0" baseline="30000" noProof="0" dirty="0">
                          <a:ln>
                            <a:noFill/>
                          </a:ln>
                          <a:solidFill>
                            <a:prstClr val="black"/>
                          </a:solidFill>
                          <a:effectLst/>
                          <a:uLnTx/>
                          <a:uFillTx/>
                          <a:latin typeface="Calibri Light" panose="020F0302020204030204"/>
                          <a:ea typeface="+mn-ea"/>
                          <a:cs typeface="+mn-cs"/>
                        </a:rPr>
                        <a:t>18 </a:t>
                      </a:r>
                      <a:r>
                        <a:rPr kumimoji="0" lang="es-ES" sz="1200" b="0" i="0" u="none" strike="noStrike" kern="1200" cap="none" spc="0" normalizeH="0" baseline="0" noProof="0" dirty="0">
                          <a:ln>
                            <a:noFill/>
                          </a:ln>
                          <a:solidFill>
                            <a:prstClr val="black"/>
                          </a:solidFill>
                          <a:effectLst/>
                          <a:uLnTx/>
                          <a:uFillTx/>
                          <a:latin typeface="Calibri Light" panose="020F0302020204030204"/>
                          <a:ea typeface="+mn-ea"/>
                          <a:cs typeface="+mn-cs"/>
                        </a:rPr>
                        <a:t>Del suelo nacerán cardos y espinas para ti,</a:t>
                      </a:r>
                      <a:br>
                        <a:rPr kumimoji="0" lang="es-ES" sz="1200" b="0" i="0" u="none" strike="noStrike" kern="1200" cap="none" spc="0" normalizeH="0" baseline="0" noProof="0" dirty="0">
                          <a:ln>
                            <a:noFill/>
                          </a:ln>
                          <a:solidFill>
                            <a:prstClr val="black"/>
                          </a:solidFill>
                          <a:effectLst/>
                          <a:uLnTx/>
                          <a:uFillTx/>
                          <a:latin typeface="Calibri Light" panose="020F0302020204030204"/>
                          <a:ea typeface="+mn-ea"/>
                          <a:cs typeface="+mn-cs"/>
                        </a:rPr>
                      </a:br>
                      <a:r>
                        <a:rPr kumimoji="0" lang="es-ES" sz="1200" b="0" i="0" u="none" strike="noStrike" kern="1200" cap="none" spc="0" normalizeH="0" baseline="0" noProof="0" dirty="0">
                          <a:ln>
                            <a:noFill/>
                          </a:ln>
                          <a:solidFill>
                            <a:prstClr val="black"/>
                          </a:solidFill>
                          <a:effectLst/>
                          <a:uLnTx/>
                          <a:uFillTx/>
                          <a:latin typeface="Calibri Light" panose="020F0302020204030204"/>
                          <a:ea typeface="+mn-ea"/>
                          <a:cs typeface="+mn-cs"/>
                        </a:rPr>
                        <a:t>    y tendrás que comer plantas del campo. </a:t>
                      </a:r>
                      <a:r>
                        <a:rPr kumimoji="0" lang="es-ES" sz="1200" b="0" i="0" u="none" strike="noStrike" kern="1200" cap="none" spc="0" normalizeH="0" baseline="30000" noProof="0" dirty="0">
                          <a:ln>
                            <a:noFill/>
                          </a:ln>
                          <a:solidFill>
                            <a:prstClr val="black"/>
                          </a:solidFill>
                          <a:effectLst/>
                          <a:uLnTx/>
                          <a:uFillTx/>
                          <a:latin typeface="Calibri Light" panose="020F0302020204030204"/>
                          <a:ea typeface="+mn-ea"/>
                          <a:cs typeface="+mn-cs"/>
                        </a:rPr>
                        <a:t>[</a:t>
                      </a:r>
                      <a:r>
                        <a:rPr kumimoji="0" lang="es-ES" sz="1200" b="0" i="0" u="none" strike="noStrike" kern="1200" cap="none" spc="0" normalizeH="0" baseline="30000" noProof="0" dirty="0">
                          <a:ln>
                            <a:noFill/>
                          </a:ln>
                          <a:solidFill>
                            <a:prstClr val="black"/>
                          </a:solidFill>
                          <a:effectLst/>
                          <a:uLnTx/>
                          <a:uFillTx/>
                          <a:latin typeface="Calibri Light" panose="020F0302020204030204"/>
                          <a:ea typeface="+mn-ea"/>
                          <a:cs typeface="+mn-cs"/>
                          <a:hlinkClick r:id="rId4" tooltip="See footnote c">
                            <a:extLst>
                              <a:ext uri="{A12FA001-AC4F-418D-AE19-62706E023703}">
                                <ahyp:hlinkClr xmlns:ahyp="http://schemas.microsoft.com/office/drawing/2018/hyperlinkcolor" val="tx"/>
                              </a:ext>
                            </a:extLst>
                          </a:hlinkClick>
                        </a:rPr>
                        <a:t>c</a:t>
                      </a:r>
                      <a:r>
                        <a:rPr kumimoji="0" lang="es-ES" sz="1200" b="0" i="0" u="none" strike="noStrike" kern="1200" cap="none" spc="0" normalizeH="0" baseline="30000" noProof="0" dirty="0">
                          <a:ln>
                            <a:noFill/>
                          </a:ln>
                          <a:solidFill>
                            <a:prstClr val="black"/>
                          </a:solidFill>
                          <a:effectLst/>
                          <a:uLnTx/>
                          <a:uFillTx/>
                          <a:latin typeface="Calibri Light" panose="020F0302020204030204"/>
                          <a:ea typeface="+mn-ea"/>
                          <a:cs typeface="+mn-cs"/>
                        </a:rPr>
                        <a:t>]</a:t>
                      </a:r>
                      <a:br>
                        <a:rPr kumimoji="0" lang="es-ES" sz="1200" b="0" i="0" u="none" strike="noStrike" kern="1200" cap="none" spc="0" normalizeH="0" baseline="0" noProof="0" dirty="0">
                          <a:ln>
                            <a:noFill/>
                          </a:ln>
                          <a:solidFill>
                            <a:prstClr val="black"/>
                          </a:solidFill>
                          <a:effectLst/>
                          <a:uLnTx/>
                          <a:uFillTx/>
                          <a:latin typeface="Calibri Light" panose="020F0302020204030204"/>
                          <a:ea typeface="+mn-ea"/>
                          <a:cs typeface="+mn-cs"/>
                        </a:rPr>
                      </a:br>
                      <a:r>
                        <a:rPr kumimoji="0" lang="es-ES" sz="1200" b="0" i="0" u="none" strike="noStrike" kern="1200" cap="none" spc="0" normalizeH="0" baseline="30000" noProof="0" dirty="0">
                          <a:ln>
                            <a:noFill/>
                          </a:ln>
                          <a:solidFill>
                            <a:prstClr val="black"/>
                          </a:solidFill>
                          <a:effectLst/>
                          <a:uLnTx/>
                          <a:uFillTx/>
                          <a:latin typeface="Calibri Light" panose="020F0302020204030204"/>
                          <a:ea typeface="+mn-ea"/>
                          <a:cs typeface="+mn-cs"/>
                        </a:rPr>
                        <a:t>19 </a:t>
                      </a:r>
                      <a:r>
                        <a:rPr kumimoji="0" lang="es-ES" sz="1200" b="0" i="0" u="none" strike="noStrike" kern="1200" cap="none" spc="0" normalizeH="0" baseline="0" noProof="0" dirty="0">
                          <a:ln>
                            <a:noFill/>
                          </a:ln>
                          <a:solidFill>
                            <a:prstClr val="black"/>
                          </a:solidFill>
                          <a:effectLst/>
                          <a:uLnTx/>
                          <a:uFillTx/>
                          <a:latin typeface="Calibri Light" panose="020F0302020204030204"/>
                          <a:ea typeface="+mn-ea"/>
                          <a:cs typeface="+mn-cs"/>
                        </a:rPr>
                        <a:t>Obtendrás tu comida</a:t>
                      </a:r>
                      <a:br>
                        <a:rPr kumimoji="0" lang="es-ES" sz="1200" b="0" i="0" u="none" strike="noStrike" kern="1200" cap="none" spc="0" normalizeH="0" baseline="0" noProof="0" dirty="0">
                          <a:ln>
                            <a:noFill/>
                          </a:ln>
                          <a:solidFill>
                            <a:prstClr val="black"/>
                          </a:solidFill>
                          <a:effectLst/>
                          <a:uLnTx/>
                          <a:uFillTx/>
                          <a:latin typeface="Calibri Light" panose="020F0302020204030204"/>
                          <a:ea typeface="+mn-ea"/>
                          <a:cs typeface="+mn-cs"/>
                        </a:rPr>
                      </a:br>
                      <a:r>
                        <a:rPr kumimoji="0" lang="es-ES" sz="1200" b="0" i="0" u="none" strike="noStrike" kern="1200" cap="none" spc="0" normalizeH="0" baseline="0" noProof="0" dirty="0">
                          <a:ln>
                            <a:noFill/>
                          </a:ln>
                          <a:solidFill>
                            <a:prstClr val="black"/>
                          </a:solidFill>
                          <a:effectLst/>
                          <a:uLnTx/>
                          <a:uFillTx/>
                          <a:latin typeface="Calibri Light" panose="020F0302020204030204"/>
                          <a:ea typeface="+mn-ea"/>
                          <a:cs typeface="+mn-cs"/>
                        </a:rPr>
                        <a:t>    trabajando duramente</a:t>
                      </a:r>
                      <a:br>
                        <a:rPr kumimoji="0" lang="es-ES" sz="1200" b="0" i="0" u="none" strike="noStrike" kern="1200" cap="none" spc="0" normalizeH="0" baseline="0" noProof="0" dirty="0">
                          <a:ln>
                            <a:noFill/>
                          </a:ln>
                          <a:solidFill>
                            <a:prstClr val="black"/>
                          </a:solidFill>
                          <a:effectLst/>
                          <a:uLnTx/>
                          <a:uFillTx/>
                          <a:latin typeface="Calibri Light" panose="020F0302020204030204"/>
                          <a:ea typeface="+mn-ea"/>
                          <a:cs typeface="+mn-cs"/>
                        </a:rPr>
                      </a:br>
                      <a:r>
                        <a:rPr kumimoji="0" lang="es-ES" sz="1200" b="0" i="0" u="none" strike="noStrike" kern="1200" cap="none" spc="0" normalizeH="0" baseline="0" noProof="0" dirty="0">
                          <a:ln>
                            <a:noFill/>
                          </a:ln>
                          <a:solidFill>
                            <a:prstClr val="black"/>
                          </a:solidFill>
                          <a:effectLst/>
                          <a:uLnTx/>
                          <a:uFillTx/>
                          <a:latin typeface="Calibri Light" panose="020F0302020204030204"/>
                          <a:ea typeface="+mn-ea"/>
                          <a:cs typeface="+mn-cs"/>
                        </a:rPr>
                        <a:t>hasta que mueras y regreses al polvo,</a:t>
                      </a:r>
                      <a:br>
                        <a:rPr kumimoji="0" lang="es-ES" sz="1200" b="0" i="0" u="none" strike="noStrike" kern="1200" cap="none" spc="0" normalizeH="0" baseline="0" noProof="0" dirty="0">
                          <a:ln>
                            <a:noFill/>
                          </a:ln>
                          <a:solidFill>
                            <a:prstClr val="black"/>
                          </a:solidFill>
                          <a:effectLst/>
                          <a:uLnTx/>
                          <a:uFillTx/>
                          <a:latin typeface="Calibri Light" panose="020F0302020204030204"/>
                          <a:ea typeface="+mn-ea"/>
                          <a:cs typeface="+mn-cs"/>
                        </a:rPr>
                      </a:br>
                      <a:r>
                        <a:rPr kumimoji="0" lang="es-ES" sz="1200" b="0" i="0" u="none" strike="noStrike" kern="1200" cap="none" spc="0" normalizeH="0" baseline="0" noProof="0" dirty="0">
                          <a:ln>
                            <a:noFill/>
                          </a:ln>
                          <a:solidFill>
                            <a:prstClr val="black"/>
                          </a:solidFill>
                          <a:effectLst/>
                          <a:uLnTx/>
                          <a:uFillTx/>
                          <a:latin typeface="Calibri Light" panose="020F0302020204030204"/>
                          <a:ea typeface="+mn-ea"/>
                          <a:cs typeface="+mn-cs"/>
                        </a:rPr>
                        <a:t>    porque tú saliste de allí.</a:t>
                      </a:r>
                      <a:br>
                        <a:rPr kumimoji="0" lang="es-ES" sz="1200" b="0" i="0" u="none" strike="noStrike" kern="1200" cap="none" spc="0" normalizeH="0" baseline="0" noProof="0" dirty="0">
                          <a:ln>
                            <a:noFill/>
                          </a:ln>
                          <a:solidFill>
                            <a:prstClr val="black"/>
                          </a:solidFill>
                          <a:effectLst/>
                          <a:uLnTx/>
                          <a:uFillTx/>
                          <a:latin typeface="Calibri Light" panose="020F0302020204030204"/>
                          <a:ea typeface="+mn-ea"/>
                          <a:cs typeface="+mn-cs"/>
                        </a:rPr>
                      </a:br>
                      <a:r>
                        <a:rPr kumimoji="0" lang="es-ES" sz="1200" b="0" i="0" u="none" strike="noStrike" kern="1200" cap="none" spc="0" normalizeH="0" baseline="0" noProof="0" dirty="0">
                          <a:ln>
                            <a:noFill/>
                          </a:ln>
                          <a:solidFill>
                            <a:prstClr val="black"/>
                          </a:solidFill>
                          <a:effectLst/>
                          <a:uLnTx/>
                          <a:uFillTx/>
                          <a:latin typeface="Calibri Light" panose="020F0302020204030204"/>
                          <a:ea typeface="+mn-ea"/>
                          <a:cs typeface="+mn-cs"/>
                        </a:rPr>
                        <a:t>Polvo eres</a:t>
                      </a:r>
                      <a:br>
                        <a:rPr kumimoji="0" lang="es-ES" sz="1200" b="0" i="0" u="none" strike="noStrike" kern="1200" cap="none" spc="0" normalizeH="0" baseline="0" noProof="0" dirty="0">
                          <a:ln>
                            <a:noFill/>
                          </a:ln>
                          <a:solidFill>
                            <a:prstClr val="black"/>
                          </a:solidFill>
                          <a:effectLst/>
                          <a:uLnTx/>
                          <a:uFillTx/>
                          <a:latin typeface="Calibri Light" panose="020F0302020204030204"/>
                          <a:ea typeface="+mn-ea"/>
                          <a:cs typeface="+mn-cs"/>
                        </a:rPr>
                      </a:br>
                      <a:r>
                        <a:rPr kumimoji="0" lang="es-ES" sz="1200" b="0" i="0" u="none" strike="noStrike" kern="1200" cap="none" spc="0" normalizeH="0" baseline="0" noProof="0" dirty="0">
                          <a:ln>
                            <a:noFill/>
                          </a:ln>
                          <a:solidFill>
                            <a:prstClr val="black"/>
                          </a:solidFill>
                          <a:effectLst/>
                          <a:uLnTx/>
                          <a:uFillTx/>
                          <a:latin typeface="Calibri Light" panose="020F0302020204030204"/>
                          <a:ea typeface="+mn-ea"/>
                          <a:cs typeface="+mn-cs"/>
                        </a:rPr>
                        <a:t>    y en polvo te convertirás.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30000" noProof="0" dirty="0">
                          <a:ln>
                            <a:noFill/>
                          </a:ln>
                          <a:solidFill>
                            <a:prstClr val="black"/>
                          </a:solidFill>
                          <a:effectLst/>
                          <a:uLnTx/>
                          <a:uFillTx/>
                          <a:latin typeface="Calibri Light" panose="020F0302020204030204"/>
                          <a:ea typeface="+mn-ea"/>
                          <a:cs typeface="+mn-cs"/>
                        </a:rPr>
                        <a:t>20 </a:t>
                      </a:r>
                      <a:r>
                        <a:rPr kumimoji="0" lang="es-ES" sz="1200" b="0" i="0" u="none" strike="noStrike" kern="1200" cap="none" spc="0" normalizeH="0" baseline="0" noProof="0" dirty="0">
                          <a:ln>
                            <a:noFill/>
                          </a:ln>
                          <a:solidFill>
                            <a:prstClr val="black"/>
                          </a:solidFill>
                          <a:effectLst/>
                          <a:uLnTx/>
                          <a:uFillTx/>
                          <a:latin typeface="Calibri Light" panose="020F0302020204030204"/>
                          <a:ea typeface="+mn-ea"/>
                          <a:cs typeface="+mn-cs"/>
                        </a:rPr>
                        <a:t>El hombre le puso a su mujer el nombre «Eva» </a:t>
                      </a:r>
                      <a:r>
                        <a:rPr kumimoji="0" lang="es-ES" sz="1200" b="0" i="0" u="none" strike="noStrike" kern="1200" cap="none" spc="0" normalizeH="0" baseline="30000" noProof="0" dirty="0">
                          <a:ln>
                            <a:noFill/>
                          </a:ln>
                          <a:solidFill>
                            <a:prstClr val="black"/>
                          </a:solidFill>
                          <a:effectLst/>
                          <a:uLnTx/>
                          <a:uFillTx/>
                          <a:latin typeface="Calibri Light" panose="020F0302020204030204"/>
                          <a:ea typeface="+mn-ea"/>
                          <a:cs typeface="+mn-cs"/>
                        </a:rPr>
                        <a:t>[</a:t>
                      </a:r>
                      <a:r>
                        <a:rPr kumimoji="0" lang="es-ES" sz="1200" b="0" i="0" u="none" strike="noStrike" kern="1200" cap="none" spc="0" normalizeH="0" baseline="30000" noProof="0" dirty="0">
                          <a:ln>
                            <a:noFill/>
                          </a:ln>
                          <a:solidFill>
                            <a:prstClr val="black"/>
                          </a:solidFill>
                          <a:effectLst/>
                          <a:uLnTx/>
                          <a:uFillTx/>
                          <a:latin typeface="Calibri Light" panose="020F0302020204030204"/>
                          <a:ea typeface="+mn-ea"/>
                          <a:cs typeface="+mn-cs"/>
                          <a:hlinkClick r:id="rId5" tooltip="See footnote d">
                            <a:extLst>
                              <a:ext uri="{A12FA001-AC4F-418D-AE19-62706E023703}">
                                <ahyp:hlinkClr xmlns:ahyp="http://schemas.microsoft.com/office/drawing/2018/hyperlinkcolor" val="tx"/>
                              </a:ext>
                            </a:extLst>
                          </a:hlinkClick>
                        </a:rPr>
                        <a:t>d</a:t>
                      </a:r>
                      <a:r>
                        <a:rPr kumimoji="0" lang="es-ES" sz="1200" b="0" i="0" u="none" strike="noStrike" kern="1200" cap="none" spc="0" normalizeH="0" baseline="30000" noProof="0" dirty="0">
                          <a:ln>
                            <a:noFill/>
                          </a:ln>
                          <a:solidFill>
                            <a:prstClr val="black"/>
                          </a:solidFill>
                          <a:effectLst/>
                          <a:uLnTx/>
                          <a:uFillTx/>
                          <a:latin typeface="Calibri Light" panose="020F0302020204030204"/>
                          <a:ea typeface="+mn-ea"/>
                          <a:cs typeface="+mn-cs"/>
                        </a:rPr>
                        <a:t>]</a:t>
                      </a:r>
                      <a:r>
                        <a:rPr kumimoji="0" lang="es-ES" sz="1200" b="0" i="0" u="none" strike="noStrike" kern="1200" cap="none" spc="0" normalizeH="0" baseline="0" noProof="0" dirty="0">
                          <a:ln>
                            <a:noFill/>
                          </a:ln>
                          <a:solidFill>
                            <a:prstClr val="black"/>
                          </a:solidFill>
                          <a:effectLst/>
                          <a:uLnTx/>
                          <a:uFillTx/>
                          <a:latin typeface="Calibri Light" panose="020F0302020204030204"/>
                          <a:ea typeface="+mn-ea"/>
                          <a:cs typeface="+mn-cs"/>
                        </a:rPr>
                        <a:t>, ya que ella se convertiría en madre de todos los seres humanos.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30000" noProof="0" dirty="0">
                          <a:ln>
                            <a:noFill/>
                          </a:ln>
                          <a:solidFill>
                            <a:prstClr val="black"/>
                          </a:solidFill>
                          <a:effectLst/>
                          <a:uLnTx/>
                          <a:uFillTx/>
                          <a:latin typeface="Calibri Light" panose="020F0302020204030204"/>
                          <a:ea typeface="+mn-ea"/>
                          <a:cs typeface="+mn-cs"/>
                        </a:rPr>
                        <a:t>21 </a:t>
                      </a:r>
                      <a:r>
                        <a:rPr kumimoji="0" lang="es-ES" sz="1200" b="0" i="0" u="none" strike="noStrike" kern="1200" cap="none" spc="0" normalizeH="0" baseline="0" noProof="0" dirty="0">
                          <a:ln>
                            <a:noFill/>
                          </a:ln>
                          <a:solidFill>
                            <a:prstClr val="black"/>
                          </a:solidFill>
                          <a:effectLst/>
                          <a:uLnTx/>
                          <a:uFillTx/>
                          <a:latin typeface="Calibri Light" panose="020F0302020204030204"/>
                          <a:ea typeface="+mn-ea"/>
                          <a:cs typeface="+mn-cs"/>
                        </a:rPr>
                        <a:t>El SEÑOR Dios hizo con pieles de animales ropa para el hombre y su mujer, y los vistió.</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30000" noProof="0" dirty="0">
                          <a:ln>
                            <a:noFill/>
                          </a:ln>
                          <a:solidFill>
                            <a:prstClr val="black"/>
                          </a:solidFill>
                          <a:effectLst/>
                          <a:uLnTx/>
                          <a:uFillTx/>
                          <a:latin typeface="Calibri Light" panose="020F0302020204030204"/>
                          <a:ea typeface="+mn-ea"/>
                          <a:cs typeface="+mn-cs"/>
                        </a:rPr>
                        <a:t>22 </a:t>
                      </a:r>
                      <a:r>
                        <a:rPr kumimoji="0" lang="es-ES" sz="1200" b="0" i="0" u="none" strike="noStrike" kern="1200" cap="none" spc="0" normalizeH="0" baseline="0" noProof="0" dirty="0">
                          <a:ln>
                            <a:noFill/>
                          </a:ln>
                          <a:solidFill>
                            <a:prstClr val="black"/>
                          </a:solidFill>
                          <a:effectLst/>
                          <a:uLnTx/>
                          <a:uFillTx/>
                          <a:latin typeface="Calibri Light" panose="020F0302020204030204"/>
                          <a:ea typeface="+mn-ea"/>
                          <a:cs typeface="+mn-cs"/>
                        </a:rPr>
                        <a:t>Luego el SEÑOR Dios dijo: «Miren, el hombre y la mujer se han convertido en seres como nosotros, pues saben reconocer el bien y el mal. Ahora tienen a su alcance los frutos del árbol de la vida, para comerlos y vivir para siempre».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30000" noProof="0" dirty="0">
                          <a:ln>
                            <a:noFill/>
                          </a:ln>
                          <a:solidFill>
                            <a:prstClr val="black"/>
                          </a:solidFill>
                          <a:effectLst/>
                          <a:uLnTx/>
                          <a:uFillTx/>
                          <a:latin typeface="Calibri Light" panose="020F0302020204030204"/>
                          <a:ea typeface="+mn-ea"/>
                          <a:cs typeface="+mn-cs"/>
                        </a:rPr>
                        <a:t>23 </a:t>
                      </a:r>
                      <a:r>
                        <a:rPr kumimoji="0" lang="es-ES" sz="1200" b="0" i="0" u="none" strike="noStrike" kern="1200" cap="none" spc="0" normalizeH="0" baseline="0" noProof="0" dirty="0">
                          <a:ln>
                            <a:noFill/>
                          </a:ln>
                          <a:solidFill>
                            <a:prstClr val="black"/>
                          </a:solidFill>
                          <a:effectLst/>
                          <a:uLnTx/>
                          <a:uFillTx/>
                          <a:latin typeface="Calibri Light" panose="020F0302020204030204"/>
                          <a:ea typeface="+mn-ea"/>
                          <a:cs typeface="+mn-cs"/>
                        </a:rPr>
                        <a:t>Entonces el SEÑOR Dios los sacó del jardín del Edén a trabajar la tierra, de la cual el ser humano estaba hecho. </a:t>
                      </a:r>
                      <a:r>
                        <a:rPr kumimoji="0" lang="es-ES" sz="1200" b="0" i="0" u="none" strike="noStrike" kern="1200" cap="none" spc="0" normalizeH="0" baseline="30000" noProof="0" dirty="0">
                          <a:ln>
                            <a:noFill/>
                          </a:ln>
                          <a:solidFill>
                            <a:prstClr val="black"/>
                          </a:solidFill>
                          <a:effectLst/>
                          <a:uLnTx/>
                          <a:uFillTx/>
                          <a:latin typeface="Calibri Light" panose="020F0302020204030204"/>
                          <a:ea typeface="+mn-ea"/>
                          <a:cs typeface="+mn-cs"/>
                        </a:rPr>
                        <a:t>24 </a:t>
                      </a:r>
                      <a:r>
                        <a:rPr kumimoji="0" lang="es-ES" sz="1200" b="0" i="0" u="none" strike="noStrike" kern="1200" cap="none" spc="0" normalizeH="0" baseline="0" noProof="0" dirty="0">
                          <a:ln>
                            <a:noFill/>
                          </a:ln>
                          <a:solidFill>
                            <a:prstClr val="black"/>
                          </a:solidFill>
                          <a:effectLst/>
                          <a:uLnTx/>
                          <a:uFillTx/>
                          <a:latin typeface="Calibri Light" panose="020F0302020204030204"/>
                          <a:ea typeface="+mn-ea"/>
                          <a:cs typeface="+mn-cs"/>
                        </a:rPr>
                        <a:t>Los expulsó y luego puso al oriente del jardín del Edén unos querubines y una espada en llamas que giraba para cerrar el camino de regreso al árbol de la vida.</a:t>
                      </a:r>
                    </a:p>
                    <a:p>
                      <a:endParaRPr lang="es-CO" dirty="0"/>
                    </a:p>
                  </a:txBody>
                  <a:tcPr/>
                </a:tc>
                <a:extLst>
                  <a:ext uri="{0D108BD9-81ED-4DB2-BD59-A6C34878D82A}">
                    <a16:rowId xmlns:a16="http://schemas.microsoft.com/office/drawing/2014/main" val="2154891321"/>
                  </a:ext>
                </a:extLst>
              </a:tr>
            </a:tbl>
          </a:graphicData>
        </a:graphic>
      </p:graphicFrame>
      <p:pic>
        <p:nvPicPr>
          <p:cNvPr id="6" name="Imagen 5">
            <a:extLst>
              <a:ext uri="{FF2B5EF4-FFF2-40B4-BE49-F238E27FC236}">
                <a16:creationId xmlns:a16="http://schemas.microsoft.com/office/drawing/2014/main" id="{51A2A99E-E49E-4233-A359-F9EECA6724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46818" y="81073"/>
            <a:ext cx="530299" cy="530299"/>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Marcador de pie de página 6">
            <a:extLst>
              <a:ext uri="{FF2B5EF4-FFF2-40B4-BE49-F238E27FC236}">
                <a16:creationId xmlns:a16="http://schemas.microsoft.com/office/drawing/2014/main" id="{3D929C1E-195E-4B8B-B2F6-20A57319E4C8}"/>
              </a:ext>
            </a:extLst>
          </p:cNvPr>
          <p:cNvSpPr>
            <a:spLocks noGrp="1"/>
          </p:cNvSpPr>
          <p:nvPr>
            <p:ph type="ftr" sz="quarter" idx="11"/>
          </p:nvPr>
        </p:nvSpPr>
        <p:spPr>
          <a:xfrm>
            <a:off x="7486650" y="6443854"/>
            <a:ext cx="1657350" cy="365125"/>
          </a:xfrm>
        </p:spPr>
        <p:txBody>
          <a:bodyPr/>
          <a:lstStyle/>
          <a:p>
            <a:r>
              <a:rPr lang="es-CO" dirty="0"/>
              <a:t>saetaskids7</a:t>
            </a:r>
          </a:p>
        </p:txBody>
      </p:sp>
      <p:sp>
        <p:nvSpPr>
          <p:cNvPr id="8" name="Marcador de número de diapositiva 7">
            <a:extLst>
              <a:ext uri="{FF2B5EF4-FFF2-40B4-BE49-F238E27FC236}">
                <a16:creationId xmlns:a16="http://schemas.microsoft.com/office/drawing/2014/main" id="{BE79B57A-F01B-4273-912B-312294169CBA}"/>
              </a:ext>
            </a:extLst>
          </p:cNvPr>
          <p:cNvSpPr>
            <a:spLocks noGrp="1"/>
          </p:cNvSpPr>
          <p:nvPr>
            <p:ph type="sldNum" sz="quarter" idx="12"/>
          </p:nvPr>
        </p:nvSpPr>
        <p:spPr>
          <a:xfrm>
            <a:off x="8629650" y="6443854"/>
            <a:ext cx="400050" cy="365125"/>
          </a:xfrm>
        </p:spPr>
        <p:txBody>
          <a:bodyPr/>
          <a:lstStyle/>
          <a:p>
            <a:fld id="{40946E2D-AEA3-4009-AC3C-0E9C6D5F72B8}" type="slidenum">
              <a:rPr lang="es-CO" smtClean="0"/>
              <a:t>3</a:t>
            </a:fld>
            <a:endParaRPr lang="es-CO" dirty="0"/>
          </a:p>
        </p:txBody>
      </p:sp>
    </p:spTree>
    <p:extLst>
      <p:ext uri="{BB962C8B-B14F-4D97-AF65-F5344CB8AC3E}">
        <p14:creationId xmlns:p14="http://schemas.microsoft.com/office/powerpoint/2010/main" val="4080805084"/>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48" name="Shape 6148"/>
        <p:cNvGrpSpPr/>
        <p:nvPr/>
      </p:nvGrpSpPr>
      <p:grpSpPr>
        <a:xfrm>
          <a:off x="0" y="0"/>
          <a:ext cx="0" cy="0"/>
          <a:chOff x="0" y="0"/>
          <a:chExt cx="0" cy="0"/>
        </a:xfrm>
      </p:grpSpPr>
      <p:sp>
        <p:nvSpPr>
          <p:cNvPr id="6149" name="Google Shape;6149;p1"/>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s-ES"/>
              <a:t>saetaskids7</a:t>
            </a:r>
            <a:endParaRPr/>
          </a:p>
        </p:txBody>
      </p:sp>
      <p:sp>
        <p:nvSpPr>
          <p:cNvPr id="6150" name="Google Shape;6150;p1"/>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graphicFrame>
        <p:nvGraphicFramePr>
          <p:cNvPr id="6151" name="Google Shape;6151;p1"/>
          <p:cNvGraphicFramePr/>
          <p:nvPr/>
        </p:nvGraphicFramePr>
        <p:xfrm>
          <a:off x="-9525" y="666825"/>
          <a:ext cx="3000000" cy="3000000"/>
        </p:xfrm>
        <a:graphic>
          <a:graphicData uri="http://schemas.openxmlformats.org/drawingml/2006/table">
            <a:tbl>
              <a:tblPr bandRow="1" firstRow="1">
                <a:noFill/>
                <a:tableStyleId>{06328B85-D540-4F97-94A1-D25D2A2581A3}</a:tableStyleId>
              </a:tblPr>
              <a:tblGrid>
                <a:gridCol w="4581525"/>
                <a:gridCol w="4581525"/>
              </a:tblGrid>
              <a:tr h="6858000">
                <a:tc>
                  <a:txBody>
                    <a:bodyPr/>
                    <a:lstStyle/>
                    <a:p>
                      <a:pPr indent="0" lvl="0" marL="0" marR="0" rtl="0" algn="l">
                        <a:lnSpc>
                          <a:spcPct val="100000"/>
                        </a:lnSpc>
                        <a:spcBef>
                          <a:spcPts val="0"/>
                        </a:spcBef>
                        <a:spcAft>
                          <a:spcPts val="0"/>
                        </a:spcAft>
                        <a:buNone/>
                        <a:defRPr sz="1400" u="none" cap="none" strike="noStrike"/>
                      </a:pPr>
                      <a:r>
                        <a:rPr b="1" lang="es-ES" sz="1200"/>
                        <a:t>HOJA PARA EL MAESTRO.</a:t>
                      </a:r>
                      <a:endParaRPr/>
                    </a:p>
                    <a:p>
                      <a:pPr indent="0" lvl="0" marL="0" marR="0" rtl="0" algn="l">
                        <a:lnSpc>
                          <a:spcPct val="100000"/>
                        </a:lnSpc>
                        <a:spcBef>
                          <a:spcPts val="0"/>
                        </a:spcBef>
                        <a:spcAft>
                          <a:spcPts val="0"/>
                        </a:spcAft>
                        <a:buNone/>
                        <a:defRPr sz="1400" u="none" cap="none" strike="noStrike"/>
                      </a:pPr>
                      <a:r>
                        <a:rPr lang="es-ES" sz="1200"/>
                        <a:t>Tema:</a:t>
                      </a:r>
                      <a:endParaRPr sz="2400">
                        <a:latin typeface="Limelight"/>
                        <a:ea typeface="Limelight"/>
                        <a:cs typeface="Limelight"/>
                        <a:sym typeface="Limelight"/>
                      </a:endParaRPr>
                    </a:p>
                    <a:p>
                      <a:pPr indent="0" lvl="0" marL="0" marR="0" rtl="0" algn="ctr">
                        <a:lnSpc>
                          <a:spcPct val="100000"/>
                        </a:lnSpc>
                        <a:spcBef>
                          <a:spcPts val="0"/>
                        </a:spcBef>
                        <a:spcAft>
                          <a:spcPts val="0"/>
                        </a:spcAft>
                        <a:buNone/>
                        <a:defRPr sz="1400" u="none" cap="none" strike="noStrike"/>
                      </a:pPr>
                      <a:r>
                        <a:rPr lang="es-ES" sz="2000">
                          <a:latin typeface="Limelight"/>
                          <a:ea typeface="Limelight"/>
                          <a:cs typeface="Limelight"/>
                          <a:sym typeface="Limelight"/>
                        </a:rPr>
                        <a:t>El Pecado Del Hombre</a:t>
                      </a:r>
                      <a:endParaRPr/>
                    </a:p>
                    <a:p>
                      <a:pPr indent="0" lvl="0" marL="0" marR="0" rtl="0" algn="l">
                        <a:lnSpc>
                          <a:spcPct val="100000"/>
                        </a:lnSpc>
                        <a:spcBef>
                          <a:spcPts val="0"/>
                        </a:spcBef>
                        <a:spcAft>
                          <a:spcPts val="0"/>
                        </a:spcAft>
                        <a:buNone/>
                        <a:defRPr sz="1400" u="none" cap="none" strike="noStrike"/>
                      </a:pPr>
                      <a:r>
                        <a:t/>
                      </a:r>
                      <a:endParaRPr sz="1200"/>
                    </a:p>
                    <a:p>
                      <a:pPr indent="0" lvl="0" marL="0" marR="0" rtl="0" algn="l">
                        <a:lnSpc>
                          <a:spcPct val="100000"/>
                        </a:lnSpc>
                        <a:spcBef>
                          <a:spcPts val="0"/>
                        </a:spcBef>
                        <a:spcAft>
                          <a:spcPts val="0"/>
                        </a:spcAft>
                        <a:buNone/>
                        <a:defRPr sz="1400" u="none" cap="none" strike="noStrike"/>
                      </a:pPr>
                      <a:r>
                        <a:rPr lang="es-ES" sz="1200"/>
                        <a:t>Historia base. Génesis 3:1-24 </a:t>
                      </a:r>
                      <a:endParaRPr/>
                    </a:p>
                    <a:p>
                      <a:pPr indent="0" lvl="0" marL="0" marR="0" rtl="0" algn="l">
                        <a:lnSpc>
                          <a:spcPct val="100000"/>
                        </a:lnSpc>
                        <a:spcBef>
                          <a:spcPts val="0"/>
                        </a:spcBef>
                        <a:spcAft>
                          <a:spcPts val="0"/>
                        </a:spcAft>
                        <a:buNone/>
                        <a:defRPr sz="1400" u="none" cap="none" strike="noStrike"/>
                      </a:pPr>
                      <a:r>
                        <a:rPr lang="es-ES" sz="1200"/>
                        <a:t>VERSÍCULO a memorizar:</a:t>
                      </a:r>
                      <a:endParaRPr/>
                    </a:p>
                    <a:p>
                      <a:pPr indent="0" lvl="0" marL="0" marR="0" rtl="0" algn="ctr">
                        <a:lnSpc>
                          <a:spcPct val="100000"/>
                        </a:lnSpc>
                        <a:spcBef>
                          <a:spcPts val="0"/>
                        </a:spcBef>
                        <a:spcAft>
                          <a:spcPts val="0"/>
                        </a:spcAft>
                        <a:buClr>
                          <a:srgbClr val="000000"/>
                        </a:buClr>
                        <a:buSzPts val="1800"/>
                        <a:buFont typeface="Arial"/>
                        <a:buNone/>
                        <a:defRPr sz="1400" u="none" cap="none" strike="noStrike"/>
                      </a:pPr>
                      <a:r>
                        <a:rPr b="0" i="0" lang="es-ES" sz="1800" u="none" cap="none" strike="noStrike">
                          <a:solidFill>
                            <a:srgbClr val="000000"/>
                          </a:solidFill>
                          <a:latin typeface="Arial"/>
                          <a:ea typeface="Arial"/>
                          <a:cs typeface="Arial"/>
                          <a:sym typeface="Arial"/>
                        </a:rPr>
                        <a:t>Mas Jehová </a:t>
                      </a:r>
                      <a:r>
                        <a:rPr b="0" i="0" lang="es-ES" sz="1800" u="none" cap="none" strike="noStrike">
                          <a:solidFill>
                            <a:srgbClr val="000000"/>
                          </a:solidFill>
                          <a:latin typeface="Bodoni"/>
                          <a:ea typeface="Bodoni"/>
                          <a:cs typeface="Bodoni"/>
                          <a:sym typeface="Bodoni"/>
                        </a:rPr>
                        <a:t>Dios</a:t>
                      </a:r>
                      <a:r>
                        <a:rPr b="0" i="0" lang="es-ES" sz="1800" u="none" cap="none" strike="noStrike">
                          <a:solidFill>
                            <a:srgbClr val="000000"/>
                          </a:solidFill>
                          <a:latin typeface="Arial"/>
                          <a:ea typeface="Arial"/>
                          <a:cs typeface="Arial"/>
                          <a:sym typeface="Arial"/>
                        </a:rPr>
                        <a:t> llamó al hombre, y le dijo: </a:t>
                      </a:r>
                      <a:r>
                        <a:rPr b="1" i="0" lang="es-ES" sz="2400" u="none" cap="none" strike="noStrike">
                          <a:solidFill>
                            <a:srgbClr val="000000"/>
                          </a:solidFill>
                          <a:latin typeface="Arial"/>
                          <a:ea typeface="Arial"/>
                          <a:cs typeface="Arial"/>
                          <a:sym typeface="Arial"/>
                        </a:rPr>
                        <a:t>¿Dónde estás tú?</a:t>
                      </a:r>
                      <a:endParaRPr/>
                    </a:p>
                    <a:p>
                      <a:pPr indent="0" lvl="0" marL="0" marR="0" rtl="0" algn="ctr">
                        <a:lnSpc>
                          <a:spcPct val="100000"/>
                        </a:lnSpc>
                        <a:spcBef>
                          <a:spcPts val="0"/>
                        </a:spcBef>
                        <a:spcAft>
                          <a:spcPts val="0"/>
                        </a:spcAft>
                        <a:buClr>
                          <a:srgbClr val="000000"/>
                        </a:buClr>
                        <a:buSzPts val="2400"/>
                        <a:buFont typeface="Calibri"/>
                        <a:buNone/>
                        <a:defRPr sz="1400" u="none" cap="none" strike="noStrike"/>
                      </a:pPr>
                      <a:r>
                        <a:rPr b="1" i="0" lang="es-ES" sz="2400" u="none" cap="none" strike="noStrike">
                          <a:solidFill>
                            <a:srgbClr val="000000"/>
                          </a:solidFill>
                          <a:latin typeface="Calibri"/>
                          <a:ea typeface="Calibri"/>
                          <a:cs typeface="Calibri"/>
                          <a:sym typeface="Calibri"/>
                        </a:rPr>
                        <a:t>Genesis 3:9</a:t>
                      </a:r>
                      <a:endParaRPr sz="1200"/>
                    </a:p>
                    <a:p>
                      <a:pPr indent="0" lvl="0" marL="0" marR="0" rtl="0" algn="l">
                        <a:lnSpc>
                          <a:spcPct val="100000"/>
                        </a:lnSpc>
                        <a:spcBef>
                          <a:spcPts val="0"/>
                        </a:spcBef>
                        <a:spcAft>
                          <a:spcPts val="0"/>
                        </a:spcAft>
                        <a:buNone/>
                        <a:defRPr sz="1400" u="none" cap="none" strike="noStrike"/>
                      </a:pPr>
                      <a:r>
                        <a:rPr b="1" lang="es-ES" sz="1200"/>
                        <a:t>Objetivos:</a:t>
                      </a:r>
                      <a:endParaRPr/>
                    </a:p>
                    <a:p>
                      <a:pPr indent="0" lvl="0" marL="0" marR="0" rtl="0" algn="l">
                        <a:lnSpc>
                          <a:spcPct val="100000"/>
                        </a:lnSpc>
                        <a:spcBef>
                          <a:spcPts val="0"/>
                        </a:spcBef>
                        <a:spcAft>
                          <a:spcPts val="0"/>
                        </a:spcAft>
                        <a:buNone/>
                        <a:defRPr sz="1400" u="none" cap="none" strike="noStrike"/>
                      </a:pPr>
                      <a:r>
                        <a:rPr lang="es-ES" sz="1200"/>
                        <a:t> Al final de la clase de hoy los niños podrán: </a:t>
                      </a:r>
                      <a:endParaRPr/>
                    </a:p>
                    <a:p>
                      <a:pPr indent="-228600" lvl="0" marL="228600" marR="0" rtl="0" algn="l">
                        <a:lnSpc>
                          <a:spcPct val="100000"/>
                        </a:lnSpc>
                        <a:spcBef>
                          <a:spcPts val="0"/>
                        </a:spcBef>
                        <a:spcAft>
                          <a:spcPts val="0"/>
                        </a:spcAft>
                        <a:buClr>
                          <a:schemeClr val="dk1"/>
                        </a:buClr>
                        <a:buSzPts val="1200"/>
                        <a:buFont typeface="Calibri"/>
                        <a:buAutoNum type="arabicPeriod"/>
                        <a:defRPr sz="1400" u="none" cap="none" strike="noStrike"/>
                      </a:pPr>
                      <a:r>
                        <a:rPr lang="es-ES" sz="1200"/>
                        <a:t>Explicar cómo Adán y Eva desobedecieron a Dios. </a:t>
                      </a:r>
                      <a:endParaRPr/>
                    </a:p>
                    <a:p>
                      <a:pPr indent="-228600" lvl="0" marL="228600" marR="0" rtl="0" algn="l">
                        <a:lnSpc>
                          <a:spcPct val="100000"/>
                        </a:lnSpc>
                        <a:spcBef>
                          <a:spcPts val="0"/>
                        </a:spcBef>
                        <a:spcAft>
                          <a:spcPts val="0"/>
                        </a:spcAft>
                        <a:buClr>
                          <a:schemeClr val="dk1"/>
                        </a:buClr>
                        <a:buSzPts val="1200"/>
                        <a:buFont typeface="Calibri"/>
                        <a:buAutoNum type="arabicPeriod"/>
                        <a:defRPr sz="1400" u="none" cap="none" strike="noStrike"/>
                      </a:pPr>
                      <a:r>
                        <a:rPr lang="es-ES" sz="1200"/>
                        <a:t>Decir cuál fue la consecuencia de la desobediencia</a:t>
                      </a:r>
                      <a:endParaRPr/>
                    </a:p>
                    <a:p>
                      <a:pPr indent="-228600" lvl="0" marL="228600" marR="0" rtl="0" algn="l">
                        <a:lnSpc>
                          <a:spcPct val="100000"/>
                        </a:lnSpc>
                        <a:spcBef>
                          <a:spcPts val="0"/>
                        </a:spcBef>
                        <a:spcAft>
                          <a:spcPts val="0"/>
                        </a:spcAft>
                        <a:buClr>
                          <a:schemeClr val="dk1"/>
                        </a:buClr>
                        <a:buSzPts val="1200"/>
                        <a:buFont typeface="Calibri"/>
                        <a:buAutoNum type="arabicPeriod"/>
                        <a:defRPr sz="1400" u="none" cap="none" strike="noStrike"/>
                      </a:pPr>
                      <a:r>
                        <a:rPr lang="es-ES" sz="1200"/>
                        <a:t>Dar gracias a Dios porque Él sigue siendo nuestro mejor amigo a pesar de que Adán y Eva le desobedecieron</a:t>
                      </a:r>
                      <a:endParaRPr/>
                    </a:p>
                    <a:p>
                      <a:pPr indent="-228600" lvl="0" marL="228600" marR="0" rtl="0" algn="l">
                        <a:lnSpc>
                          <a:spcPct val="100000"/>
                        </a:lnSpc>
                        <a:spcBef>
                          <a:spcPts val="0"/>
                        </a:spcBef>
                        <a:spcAft>
                          <a:spcPts val="0"/>
                        </a:spcAft>
                        <a:buClr>
                          <a:schemeClr val="dk1"/>
                        </a:buClr>
                        <a:buSzPts val="1200"/>
                        <a:buFont typeface="Calibri"/>
                        <a:buAutoNum type="arabicPeriod"/>
                        <a:defRPr sz="1400" u="none" cap="none" strike="noStrike"/>
                      </a:pPr>
                      <a:r>
                        <a:rPr lang="es-ES" sz="1200"/>
                        <a:t>La obediencia me trae bendición mientras la desobediencia me trae consecuencias feas. </a:t>
                      </a:r>
                      <a:endParaRPr/>
                    </a:p>
                    <a:p>
                      <a:pPr indent="0" lvl="0" marL="0" marR="0" rtl="0" algn="l">
                        <a:lnSpc>
                          <a:spcPct val="100000"/>
                        </a:lnSpc>
                        <a:spcBef>
                          <a:spcPts val="0"/>
                        </a:spcBef>
                        <a:spcAft>
                          <a:spcPts val="0"/>
                        </a:spcAft>
                        <a:buClr>
                          <a:schemeClr val="dk1"/>
                        </a:buClr>
                        <a:buSzPts val="1200"/>
                        <a:buFont typeface="Calibri"/>
                        <a:buNone/>
                        <a:defRPr sz="1400" u="none" cap="none" strike="noStrike"/>
                      </a:pPr>
                      <a:r>
                        <a:rPr b="1" lang="es-ES" sz="1200"/>
                        <a:t>Reflexión: </a:t>
                      </a:r>
                      <a:endParaRPr/>
                    </a:p>
                    <a:p>
                      <a:pPr indent="0" lvl="0" marL="0" marR="0" rtl="0" algn="l">
                        <a:lnSpc>
                          <a:spcPct val="100000"/>
                        </a:lnSpc>
                        <a:spcBef>
                          <a:spcPts val="0"/>
                        </a:spcBef>
                        <a:spcAft>
                          <a:spcPts val="0"/>
                        </a:spcAft>
                        <a:buClr>
                          <a:schemeClr val="dk1"/>
                        </a:buClr>
                        <a:buSzPts val="1200"/>
                        <a:buFont typeface="Calibri"/>
                        <a:buNone/>
                        <a:defRPr sz="1400" u="none" cap="none" strike="noStrike"/>
                      </a:pPr>
                      <a:r>
                        <a:rPr lang="es-ES" sz="1200"/>
                        <a:t>Dios hizo un mundo perfecto. Él hizo a Adán y Eva con voluntad propia y ellos tenían que escoger entre ser obedientes o ser desobedientes. Aunque Adán y Eva tenían todo el mundo para disfrutar, ellos decidieron desobedecer a Dios y comieron del árbol que no debían tocar. Los niños tienen que saber que ellos también tienen que escoger entre obedecer y no obedecer a Dios. Aprenderán que hay consecuencias por la desobediencia: Dios nos disciplinará pero lo hará siempre con amor.</a:t>
                      </a:r>
                      <a:endParaRPr/>
                    </a:p>
                    <a:p>
                      <a:pPr indent="0" lvl="0" marL="0" marR="0" rtl="0" algn="l">
                        <a:lnSpc>
                          <a:spcPct val="100000"/>
                        </a:lnSpc>
                        <a:spcBef>
                          <a:spcPts val="0"/>
                        </a:spcBef>
                        <a:spcAft>
                          <a:spcPts val="0"/>
                        </a:spcAft>
                        <a:buClr>
                          <a:schemeClr val="dk1"/>
                        </a:buClr>
                        <a:buSzPts val="1200"/>
                        <a:buFont typeface="Calibri"/>
                        <a:buNone/>
                        <a:defRPr sz="1400" u="none" cap="none" strike="noStrike"/>
                      </a:pPr>
                      <a:r>
                        <a:rPr lang="es-ES" sz="1200"/>
                        <a:t>Lea con anticipación la porción de Génesis 3:1-24. Si es posible encontrar un franelógrafo sería interesante utilizarlo para contar la historia. Si no es posible, utilice cuadros o la ilustración que se encuentra adjunta. Mientras cuenta la historia, puede añadir una fruta al árbol y una serpiente por debajo del árbol. Ayúdeles a recordar cómo fue el mundo que Dios hizo para Adán y Eva. (Sería bueno tener colgados en las paredes ejemplos de las diferentes cosas que Dios hizo:</a:t>
                      </a:r>
                      <a:endParaRPr b="1" sz="1200"/>
                    </a:p>
                  </a:txBody>
                  <a:tcPr marT="45725" marB="45725" marR="91450" marL="91450"/>
                </a:tc>
                <a:tc>
                  <a:txBody>
                    <a:bodyPr/>
                    <a:lstStyle/>
                    <a:p>
                      <a:pPr indent="0" lvl="0" marL="0" marR="0" rtl="0" algn="l">
                        <a:lnSpc>
                          <a:spcPct val="100000"/>
                        </a:lnSpc>
                        <a:spcBef>
                          <a:spcPts val="0"/>
                        </a:spcBef>
                        <a:spcAft>
                          <a:spcPts val="0"/>
                        </a:spcAft>
                        <a:buNone/>
                        <a:defRPr sz="1400" u="none" cap="none" strike="noStrike"/>
                      </a:pPr>
                      <a:r>
                        <a:rPr b="0" i="0" lang="es-ES" sz="1200" u="none" cap="none" strike="noStrike">
                          <a:solidFill>
                            <a:srgbClr val="000000"/>
                          </a:solidFill>
                          <a:latin typeface="Calibri"/>
                          <a:ea typeface="Calibri"/>
                          <a:cs typeface="Calibri"/>
                          <a:sym typeface="Calibri"/>
                        </a:rPr>
                        <a:t>tierra, cielo, sol, estrellas, luna, peces, aves, insectos, animales domésticos, animales salvajes, plantas, árboles, flores, ríos, mares y montañas) Pregúnteles cómo era el jardín. Deje que ellos mismos señalen las diferentes cosas que había allí. Pregúnteles lo que hicieron allí Adán y Eva. (Si hay tiempo ellos pueden dramatizar algo de la historia). Luego puede recordarles que solamente había una cosa que no pudieron hacer. ¿Cuál fue? Comer del árbol del conocimiento de lo malo y de lo bueno. Luego explique como satanás llegó allí y les tentó a hacer algo desobediente. Puede explicarles que la misma cosa ocurre también en nuestras vidas. (Pregunte cómo satanás les tienta a ellos) Muéstreles cómo Eva vio la fruta del árbol y aunque ella podía comer de cualquier árbol, sintió un gran deseo de comer precisamente de esa fruta. La vio y la miró por mucho tiempo (en vez de huir de allí) La tocó. Luego la cogió. Y por fin se la comió. Luego le dio también a su esposo Adán para que comiera. ¡Pobres! En el momento en que lo comieron se dieron cuenta de lo que habían hecho y tuvieron miedo. Un rato más tarde llegó Dios para hablar y caminar con ellos. Pero cuando le oyeron tuvieron miedo y se escondieron. Sin embargo Dios sabía donde estaban. Y Dios les preguntó (muy triste) "¿Qué es lo que han hecho?" Ellos habían hecho unos vestidos de hojas de un árbol, pero Dios les dijo que sus vestidos no servían. Él les hizo otros vestidos. Y Dios se sintió muy triste porque tenía que echarles del hermoso jardín que les había hecho especialmente para ellos. Desde entonces nadie ha podido vivir en el hermoso jardín. ¿Pero saben una cosa importante? Aunque Adán y Eva tuvieron que salir muy tristes del jardín, Dios todavía les amaba. Y Él nos ama a nosotros también. Él mandó a su Hijo Jesús para ayudarnos a obedecerle. Algún día los niños y los adultos que han decidido obedecer a Dios y tenerle como su mejor amigo vamos a vivir de nuevo en un mundo perfecto como el que Dios hizo.</a:t>
                      </a:r>
                      <a:endParaRPr sz="1800"/>
                    </a:p>
                    <a:p>
                      <a:pPr indent="0" lvl="0" marL="0" marR="0" rtl="0" algn="l">
                        <a:lnSpc>
                          <a:spcPct val="100000"/>
                        </a:lnSpc>
                        <a:spcBef>
                          <a:spcPts val="0"/>
                        </a:spcBef>
                        <a:spcAft>
                          <a:spcPts val="0"/>
                        </a:spcAft>
                        <a:buNone/>
                        <a:defRPr sz="1400" u="none" cap="none" strike="noStrike"/>
                      </a:pPr>
                      <a:r>
                        <a:rPr b="1" lang="es-ES" sz="1400"/>
                        <a:t>Oración:</a:t>
                      </a:r>
                      <a:endParaRPr/>
                    </a:p>
                    <a:p>
                      <a:pPr indent="0" lvl="0" marL="0" marR="0" rtl="0" algn="l">
                        <a:lnSpc>
                          <a:spcPct val="100000"/>
                        </a:lnSpc>
                        <a:spcBef>
                          <a:spcPts val="0"/>
                        </a:spcBef>
                        <a:spcAft>
                          <a:spcPts val="0"/>
                        </a:spcAft>
                        <a:buNone/>
                        <a:defRPr sz="1400" u="none" cap="none" strike="noStrike"/>
                      </a:pPr>
                      <a:r>
                        <a:rPr b="0" lang="es-ES" sz="1200">
                          <a:latin typeface="Calibri"/>
                          <a:ea typeface="Calibri"/>
                          <a:cs typeface="Calibri"/>
                          <a:sym typeface="Calibri"/>
                        </a:rPr>
                        <a:t>Gracias señor, por que pese a la desobediencia de Adán y Eva tu ideaste un plan de salvación para nosotros, para que volviéramos a tener esa relación con Tigo como en el inicio </a:t>
                      </a:r>
                      <a:endParaRPr b="0" sz="1100">
                        <a:latin typeface="Calibri"/>
                        <a:ea typeface="Calibri"/>
                        <a:cs typeface="Calibri"/>
                        <a:sym typeface="Calibri"/>
                      </a:endParaRPr>
                    </a:p>
                  </a:txBody>
                  <a:tcPr marT="45725" marB="45725" marR="91450" marL="91450"/>
                </a:tc>
              </a:tr>
            </a:tbl>
          </a:graphicData>
        </a:graphic>
      </p:graphicFrame>
      <p:pic>
        <p:nvPicPr>
          <p:cNvPr id="6152" name="Google Shape;6152;p1"/>
          <p:cNvPicPr preferRelativeResize="0"/>
          <p:nvPr/>
        </p:nvPicPr>
        <p:blipFill rotWithShape="1">
          <a:blip r:embed="rId2">
            <a:alphaModFix/>
          </a:blip>
          <a:srcRect b="0" l="0" r="0" t="0"/>
          <a:stretch/>
        </p:blipFill>
        <p:spPr>
          <a:xfrm>
            <a:off x="3924744" y="136524"/>
            <a:ext cx="530400" cy="530400"/>
          </a:xfrm>
          <a:prstGeom prst="ellipse">
            <a:avLst/>
          </a:prstGeom>
          <a:noFill/>
          <a:ln cap="rnd" cmpd="sng" w="9525">
            <a:solidFill>
              <a:srgbClr val="333333"/>
            </a:solidFill>
            <a:prstDash val="solid"/>
            <a:round/>
            <a:headEnd len="sm" w="sm" type="none"/>
            <a:tailEnd len="sm" w="sm" type="none"/>
          </a:ln>
          <a:effectLst>
            <a:outerShdw blurRad="381000" sx="-80000" rotWithShape="0" dir="5400000" dist="292100" sy="-18000">
              <a:srgbClr val="000000">
                <a:alpha val="2196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24D89210-7A47-4951-A64E-D417E6719C01}"/>
              </a:ext>
            </a:extLst>
          </p:cNvPr>
          <p:cNvSpPr>
            <a:spLocks noGrp="1"/>
          </p:cNvSpPr>
          <p:nvPr>
            <p:ph type="ftr" sz="quarter" idx="11"/>
          </p:nvPr>
        </p:nvSpPr>
        <p:spPr/>
        <p:txBody>
          <a:bodyPr/>
          <a:lstStyle/>
          <a:p>
            <a:r>
              <a:rPr lang="es-CO"/>
              <a:t>saetaskids7</a:t>
            </a:r>
          </a:p>
        </p:txBody>
      </p:sp>
      <p:sp>
        <p:nvSpPr>
          <p:cNvPr id="5" name="Marcador de número de diapositiva 4">
            <a:extLst>
              <a:ext uri="{FF2B5EF4-FFF2-40B4-BE49-F238E27FC236}">
                <a16:creationId xmlns:a16="http://schemas.microsoft.com/office/drawing/2014/main" id="{C6F5C379-E916-46BD-BC41-C328A1DE0921}"/>
              </a:ext>
            </a:extLst>
          </p:cNvPr>
          <p:cNvSpPr>
            <a:spLocks noGrp="1"/>
          </p:cNvSpPr>
          <p:nvPr>
            <p:ph type="sldNum" sz="quarter" idx="12"/>
          </p:nvPr>
        </p:nvSpPr>
        <p:spPr/>
        <p:txBody>
          <a:bodyPr/>
          <a:lstStyle/>
          <a:p>
            <a:fld id="{40946E2D-AEA3-4009-AC3C-0E9C6D5F72B8}" type="slidenum">
              <a:rPr lang="es-CO" smtClean="0"/>
              <a:t>5</a:t>
            </a:fld>
            <a:endParaRPr lang="es-CO"/>
          </a:p>
        </p:txBody>
      </p:sp>
      <p:pic>
        <p:nvPicPr>
          <p:cNvPr id="6146" name="Picture 2" descr="Resultado de imagen para de adan y eva manualidades">
            <a:extLst>
              <a:ext uri="{FF2B5EF4-FFF2-40B4-BE49-F238E27FC236}">
                <a16:creationId xmlns:a16="http://schemas.microsoft.com/office/drawing/2014/main" id="{2C59E02E-26D2-414D-96FC-77B37D6AF4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15" t="12758" r="1896" b="1328"/>
          <a:stretch/>
        </p:blipFill>
        <p:spPr bwMode="auto">
          <a:xfrm rot="5400000">
            <a:off x="1260665" y="-311321"/>
            <a:ext cx="6856588" cy="7479229"/>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56B5F45A-BE88-4366-A0D2-108A5E5427BD}"/>
              </a:ext>
            </a:extLst>
          </p:cNvPr>
          <p:cNvSpPr txBox="1"/>
          <p:nvPr/>
        </p:nvSpPr>
        <p:spPr>
          <a:xfrm rot="5400000">
            <a:off x="6970786" y="3105127"/>
            <a:ext cx="3561907" cy="646331"/>
          </a:xfrm>
          <a:prstGeom prst="rect">
            <a:avLst/>
          </a:prstGeom>
          <a:noFill/>
        </p:spPr>
        <p:txBody>
          <a:bodyPr wrap="square" rtlCol="0">
            <a:spAutoFit/>
          </a:bodyPr>
          <a:lstStyle/>
          <a:p>
            <a:pPr algn="ctr"/>
            <a:r>
              <a:rPr lang="es-CO" sz="3600" dirty="0">
                <a:latin typeface="Broadway" panose="04040905080B02020502" pitchFamily="82" charset="0"/>
              </a:rPr>
              <a:t>Manualidad</a:t>
            </a:r>
            <a:r>
              <a:rPr lang="es-CO" sz="3600" dirty="0"/>
              <a:t> </a:t>
            </a:r>
          </a:p>
        </p:txBody>
      </p:sp>
    </p:spTree>
    <p:extLst>
      <p:ext uri="{BB962C8B-B14F-4D97-AF65-F5344CB8AC3E}">
        <p14:creationId xmlns:p14="http://schemas.microsoft.com/office/powerpoint/2010/main" val="108509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ie de página 4">
            <a:extLst>
              <a:ext uri="{FF2B5EF4-FFF2-40B4-BE49-F238E27FC236}">
                <a16:creationId xmlns:a16="http://schemas.microsoft.com/office/drawing/2014/main" id="{BDC4030B-34D4-4426-8273-A07FAE779246}"/>
              </a:ext>
            </a:extLst>
          </p:cNvPr>
          <p:cNvSpPr>
            <a:spLocks noGrp="1"/>
          </p:cNvSpPr>
          <p:nvPr>
            <p:ph type="ftr" sz="quarter" idx="11"/>
          </p:nvPr>
        </p:nvSpPr>
        <p:spPr/>
        <p:txBody>
          <a:bodyPr/>
          <a:lstStyle/>
          <a:p>
            <a:r>
              <a:rPr lang="es-CO"/>
              <a:t>saetaskids7</a:t>
            </a:r>
          </a:p>
        </p:txBody>
      </p:sp>
      <p:sp>
        <p:nvSpPr>
          <p:cNvPr id="6" name="Marcador de número de diapositiva 5">
            <a:extLst>
              <a:ext uri="{FF2B5EF4-FFF2-40B4-BE49-F238E27FC236}">
                <a16:creationId xmlns:a16="http://schemas.microsoft.com/office/drawing/2014/main" id="{531B0E71-55BC-4312-8F83-F925F8F8C60D}"/>
              </a:ext>
            </a:extLst>
          </p:cNvPr>
          <p:cNvSpPr>
            <a:spLocks noGrp="1"/>
          </p:cNvSpPr>
          <p:nvPr>
            <p:ph type="sldNum" sz="quarter" idx="12"/>
          </p:nvPr>
        </p:nvSpPr>
        <p:spPr/>
        <p:txBody>
          <a:bodyPr/>
          <a:lstStyle/>
          <a:p>
            <a:fld id="{40946E2D-AEA3-4009-AC3C-0E9C6D5F72B8}" type="slidenum">
              <a:rPr lang="es-CO" smtClean="0"/>
              <a:t>6</a:t>
            </a:fld>
            <a:endParaRPr lang="es-CO"/>
          </a:p>
        </p:txBody>
      </p:sp>
      <p:graphicFrame>
        <p:nvGraphicFramePr>
          <p:cNvPr id="2" name="Tabla 1">
            <a:extLst>
              <a:ext uri="{FF2B5EF4-FFF2-40B4-BE49-F238E27FC236}">
                <a16:creationId xmlns:a16="http://schemas.microsoft.com/office/drawing/2014/main" id="{01705EB4-B6DE-43FC-A472-C2A52BB292EF}"/>
              </a:ext>
            </a:extLst>
          </p:cNvPr>
          <p:cNvGraphicFramePr>
            <a:graphicFrameLocks noGrp="1"/>
          </p:cNvGraphicFramePr>
          <p:nvPr>
            <p:extLst>
              <p:ext uri="{D42A27DB-BD31-4B8C-83A1-F6EECF244321}">
                <p14:modId xmlns:p14="http://schemas.microsoft.com/office/powerpoint/2010/main" val="2486496871"/>
              </p:ext>
            </p:extLst>
          </p:nvPr>
        </p:nvGraphicFramePr>
        <p:xfrm>
          <a:off x="-1" y="0"/>
          <a:ext cx="9144000" cy="6858000"/>
        </p:xfrm>
        <a:graphic>
          <a:graphicData uri="http://schemas.openxmlformats.org/drawingml/2006/table">
            <a:tbl>
              <a:tblPr firstRow="1" bandRow="1">
                <a:tableStyleId>{5940675A-B579-460E-94D1-54222C63F5DA}</a:tableStyleId>
              </a:tblPr>
              <a:tblGrid>
                <a:gridCol w="4572000">
                  <a:extLst>
                    <a:ext uri="{9D8B030D-6E8A-4147-A177-3AD203B41FA5}">
                      <a16:colId xmlns:a16="http://schemas.microsoft.com/office/drawing/2014/main" val="2755743404"/>
                    </a:ext>
                  </a:extLst>
                </a:gridCol>
                <a:gridCol w="4572000">
                  <a:extLst>
                    <a:ext uri="{9D8B030D-6E8A-4147-A177-3AD203B41FA5}">
                      <a16:colId xmlns:a16="http://schemas.microsoft.com/office/drawing/2014/main" val="2042815456"/>
                    </a:ext>
                  </a:extLst>
                </a:gridCol>
              </a:tblGrid>
              <a:tr h="3429000">
                <a:tc>
                  <a:txBody>
                    <a:bodyPr/>
                    <a:lstStyle/>
                    <a:p>
                      <a:endParaRPr lang="es-CO" dirty="0"/>
                    </a:p>
                  </a:txBody>
                  <a:tcPr/>
                </a:tc>
                <a:tc>
                  <a:txBody>
                    <a:bodyPr/>
                    <a:lstStyle/>
                    <a:p>
                      <a:endParaRPr lang="es-CO" dirty="0"/>
                    </a:p>
                  </a:txBody>
                  <a:tcPr/>
                </a:tc>
                <a:extLst>
                  <a:ext uri="{0D108BD9-81ED-4DB2-BD59-A6C34878D82A}">
                    <a16:rowId xmlns:a16="http://schemas.microsoft.com/office/drawing/2014/main" val="606538750"/>
                  </a:ext>
                </a:extLst>
              </a:tr>
              <a:tr h="3429000">
                <a:tc>
                  <a:txBody>
                    <a:bodyPr/>
                    <a:lstStyle/>
                    <a:p>
                      <a:endParaRPr lang="es-CO" dirty="0"/>
                    </a:p>
                  </a:txBody>
                  <a:tcPr/>
                </a:tc>
                <a:tc>
                  <a:txBody>
                    <a:bodyPr/>
                    <a:lstStyle/>
                    <a:p>
                      <a:endParaRPr lang="es-CO" dirty="0"/>
                    </a:p>
                  </a:txBody>
                  <a:tcPr/>
                </a:tc>
                <a:extLst>
                  <a:ext uri="{0D108BD9-81ED-4DB2-BD59-A6C34878D82A}">
                    <a16:rowId xmlns:a16="http://schemas.microsoft.com/office/drawing/2014/main" val="288761807"/>
                  </a:ext>
                </a:extLst>
              </a:tr>
            </a:tbl>
          </a:graphicData>
        </a:graphic>
      </p:graphicFrame>
      <p:pic>
        <p:nvPicPr>
          <p:cNvPr id="7" name="Picture 2" descr="Resultado de imagen para dibujo de adan y eva">
            <a:extLst>
              <a:ext uri="{FF2B5EF4-FFF2-40B4-BE49-F238E27FC236}">
                <a16:creationId xmlns:a16="http://schemas.microsoft.com/office/drawing/2014/main" id="{2EA4A87A-1203-4EA0-B492-4EE91C5DD5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636696" y="263213"/>
            <a:ext cx="2624784" cy="37067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Resultado de imagen para dibujo de adan y eva">
            <a:extLst>
              <a:ext uri="{FF2B5EF4-FFF2-40B4-BE49-F238E27FC236}">
                <a16:creationId xmlns:a16="http://schemas.microsoft.com/office/drawing/2014/main" id="{A4609651-C952-49F9-81D7-01BB424C79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636697" y="3555689"/>
            <a:ext cx="2624784" cy="370678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Resultado de imagen para dibujo de adan y eva">
            <a:extLst>
              <a:ext uri="{FF2B5EF4-FFF2-40B4-BE49-F238E27FC236}">
                <a16:creationId xmlns:a16="http://schemas.microsoft.com/office/drawing/2014/main" id="{4A9707DA-E850-4BA6-B627-6F0914654B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5145559" y="194951"/>
            <a:ext cx="2624784" cy="37067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Resultado de imagen para dibujo de adan y eva">
            <a:extLst>
              <a:ext uri="{FF2B5EF4-FFF2-40B4-BE49-F238E27FC236}">
                <a16:creationId xmlns:a16="http://schemas.microsoft.com/office/drawing/2014/main" id="{0C2CA36C-0EB7-42F3-8543-6B00FD5A74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5160850" y="3555688"/>
            <a:ext cx="2624784" cy="3706789"/>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048B454D-26E5-4770-B96D-D6335DAE38CD}"/>
              </a:ext>
            </a:extLst>
          </p:cNvPr>
          <p:cNvSpPr txBox="1"/>
          <p:nvPr/>
        </p:nvSpPr>
        <p:spPr>
          <a:xfrm>
            <a:off x="95693" y="121425"/>
            <a:ext cx="4429804" cy="738664"/>
          </a:xfrm>
          <a:prstGeom prst="rect">
            <a:avLst/>
          </a:prstGeom>
          <a:noFill/>
        </p:spPr>
        <p:txBody>
          <a:bodyPr wrap="square" rtlCol="0">
            <a:spAutoFit/>
          </a:bodyPr>
          <a:lstStyle/>
          <a:p>
            <a:pPr algn="ctr"/>
            <a:r>
              <a:rPr lang="es-ES" dirty="0">
                <a:latin typeface="Ink Free" panose="03080402000500000000" pitchFamily="66" charset="0"/>
              </a:rPr>
              <a:t>Mas Jehová </a:t>
            </a:r>
            <a:r>
              <a:rPr lang="es-ES" dirty="0">
                <a:latin typeface="Bodoni MT Black" panose="02070A03080606020203" pitchFamily="18" charset="0"/>
              </a:rPr>
              <a:t>Dios</a:t>
            </a:r>
            <a:r>
              <a:rPr lang="es-ES" dirty="0">
                <a:latin typeface="Ink Free" panose="03080402000500000000" pitchFamily="66" charset="0"/>
              </a:rPr>
              <a:t> llamó al hombre, y le dijo: </a:t>
            </a:r>
            <a:r>
              <a:rPr lang="es-ES" sz="2400" b="1" dirty="0">
                <a:latin typeface="Ink Free" panose="03080402000500000000" pitchFamily="66" charset="0"/>
              </a:rPr>
              <a:t>¿Dónde estás tú?</a:t>
            </a:r>
            <a:endParaRPr lang="es-CO" b="1" dirty="0">
              <a:latin typeface="Ink Free" panose="03080402000500000000" pitchFamily="66" charset="0"/>
            </a:endParaRPr>
          </a:p>
        </p:txBody>
      </p:sp>
      <p:sp>
        <p:nvSpPr>
          <p:cNvPr id="12" name="CuadroTexto 11">
            <a:extLst>
              <a:ext uri="{FF2B5EF4-FFF2-40B4-BE49-F238E27FC236}">
                <a16:creationId xmlns:a16="http://schemas.microsoft.com/office/drawing/2014/main" id="{78ECCC9F-DA07-40A4-9EF3-9750E6A0950B}"/>
              </a:ext>
            </a:extLst>
          </p:cNvPr>
          <p:cNvSpPr txBox="1"/>
          <p:nvPr/>
        </p:nvSpPr>
        <p:spPr>
          <a:xfrm>
            <a:off x="3079469" y="3038887"/>
            <a:ext cx="1446028" cy="338554"/>
          </a:xfrm>
          <a:prstGeom prst="rect">
            <a:avLst/>
          </a:prstGeom>
          <a:solidFill>
            <a:schemeClr val="bg1"/>
          </a:solidFill>
        </p:spPr>
        <p:txBody>
          <a:bodyPr wrap="square" rtlCol="0">
            <a:spAutoFit/>
          </a:bodyPr>
          <a:lstStyle/>
          <a:p>
            <a:pPr algn="ctr"/>
            <a:r>
              <a:rPr lang="es-CO" sz="1600" dirty="0">
                <a:latin typeface="Bodoni MT Black" panose="02070A03080606020203" pitchFamily="18" charset="0"/>
              </a:rPr>
              <a:t>Genesis 3:9</a:t>
            </a:r>
          </a:p>
        </p:txBody>
      </p:sp>
      <p:sp>
        <p:nvSpPr>
          <p:cNvPr id="13" name="CuadroTexto 12">
            <a:extLst>
              <a:ext uri="{FF2B5EF4-FFF2-40B4-BE49-F238E27FC236}">
                <a16:creationId xmlns:a16="http://schemas.microsoft.com/office/drawing/2014/main" id="{CB27C00F-A468-44BE-9A08-BB4724678D99}"/>
              </a:ext>
            </a:extLst>
          </p:cNvPr>
          <p:cNvSpPr txBox="1"/>
          <p:nvPr/>
        </p:nvSpPr>
        <p:spPr>
          <a:xfrm rot="21193483">
            <a:off x="3501071" y="1310249"/>
            <a:ext cx="964765" cy="830997"/>
          </a:xfrm>
          <a:prstGeom prst="rect">
            <a:avLst/>
          </a:prstGeom>
          <a:solidFill>
            <a:schemeClr val="bg1"/>
          </a:solidFill>
        </p:spPr>
        <p:txBody>
          <a:bodyPr wrap="square" rtlCol="0">
            <a:spAutoFit/>
          </a:bodyPr>
          <a:lstStyle/>
          <a:p>
            <a:pPr algn="ctr"/>
            <a:r>
              <a:rPr lang="es-CO" sz="1200" dirty="0">
                <a:latin typeface="Ravie" panose="04040805050809020602" pitchFamily="82" charset="0"/>
                <a:ea typeface="Ebrima" panose="02000000000000000000" pitchFamily="2" charset="0"/>
                <a:cs typeface="Ebrima" panose="02000000000000000000" pitchFamily="2" charset="0"/>
              </a:rPr>
              <a:t>!!El </a:t>
            </a:r>
          </a:p>
          <a:p>
            <a:pPr algn="ctr"/>
            <a:r>
              <a:rPr lang="es-CO" sz="1200" dirty="0">
                <a:latin typeface="Ravie" panose="04040805050809020602" pitchFamily="82" charset="0"/>
                <a:ea typeface="Ebrima" panose="02000000000000000000" pitchFamily="2" charset="0"/>
                <a:cs typeface="Ebrima" panose="02000000000000000000" pitchFamily="2" charset="0"/>
              </a:rPr>
              <a:t>pecado </a:t>
            </a:r>
          </a:p>
          <a:p>
            <a:pPr algn="ctr"/>
            <a:r>
              <a:rPr lang="es-CO" sz="1200" dirty="0">
                <a:latin typeface="Ravie" panose="04040805050809020602" pitchFamily="82" charset="0"/>
                <a:ea typeface="Ebrima" panose="02000000000000000000" pitchFamily="2" charset="0"/>
                <a:cs typeface="Ebrima" panose="02000000000000000000" pitchFamily="2" charset="0"/>
              </a:rPr>
              <a:t>del </a:t>
            </a:r>
          </a:p>
          <a:p>
            <a:pPr algn="ctr"/>
            <a:r>
              <a:rPr lang="es-CO" sz="1200" dirty="0">
                <a:latin typeface="Ravie" panose="04040805050809020602" pitchFamily="82" charset="0"/>
                <a:ea typeface="Ebrima" panose="02000000000000000000" pitchFamily="2" charset="0"/>
                <a:cs typeface="Ebrima" panose="02000000000000000000" pitchFamily="2" charset="0"/>
              </a:rPr>
              <a:t>Hombre</a:t>
            </a:r>
            <a:endParaRPr lang="es-CO" sz="1200" dirty="0"/>
          </a:p>
        </p:txBody>
      </p:sp>
      <p:sp>
        <p:nvSpPr>
          <p:cNvPr id="14" name="CuadroTexto 13">
            <a:extLst>
              <a:ext uri="{FF2B5EF4-FFF2-40B4-BE49-F238E27FC236}">
                <a16:creationId xmlns:a16="http://schemas.microsoft.com/office/drawing/2014/main" id="{09DF82DB-0A04-4822-AF63-838D7179DCEC}"/>
              </a:ext>
            </a:extLst>
          </p:cNvPr>
          <p:cNvSpPr txBox="1"/>
          <p:nvPr/>
        </p:nvSpPr>
        <p:spPr>
          <a:xfrm>
            <a:off x="142195" y="3486370"/>
            <a:ext cx="4429804" cy="738664"/>
          </a:xfrm>
          <a:prstGeom prst="rect">
            <a:avLst/>
          </a:prstGeom>
          <a:noFill/>
        </p:spPr>
        <p:txBody>
          <a:bodyPr wrap="square" rtlCol="0">
            <a:spAutoFit/>
          </a:bodyPr>
          <a:lstStyle/>
          <a:p>
            <a:pPr algn="ctr"/>
            <a:r>
              <a:rPr lang="es-ES" dirty="0">
                <a:latin typeface="Ink Free" panose="03080402000500000000" pitchFamily="66" charset="0"/>
              </a:rPr>
              <a:t>Mas Jehová </a:t>
            </a:r>
            <a:r>
              <a:rPr lang="es-ES" dirty="0">
                <a:latin typeface="Bodoni MT Black" panose="02070A03080606020203" pitchFamily="18" charset="0"/>
              </a:rPr>
              <a:t>Dios</a:t>
            </a:r>
            <a:r>
              <a:rPr lang="es-ES" dirty="0">
                <a:latin typeface="Ink Free" panose="03080402000500000000" pitchFamily="66" charset="0"/>
              </a:rPr>
              <a:t> llamó al hombre, y le dijo: </a:t>
            </a:r>
            <a:r>
              <a:rPr lang="es-ES" sz="2400" b="1" dirty="0">
                <a:latin typeface="Ink Free" panose="03080402000500000000" pitchFamily="66" charset="0"/>
              </a:rPr>
              <a:t>¿Dónde estás tú?</a:t>
            </a:r>
            <a:endParaRPr lang="es-CO" b="1" dirty="0">
              <a:latin typeface="Ink Free" panose="03080402000500000000" pitchFamily="66" charset="0"/>
            </a:endParaRPr>
          </a:p>
        </p:txBody>
      </p:sp>
      <p:sp>
        <p:nvSpPr>
          <p:cNvPr id="15" name="CuadroTexto 14">
            <a:extLst>
              <a:ext uri="{FF2B5EF4-FFF2-40B4-BE49-F238E27FC236}">
                <a16:creationId xmlns:a16="http://schemas.microsoft.com/office/drawing/2014/main" id="{E38A2777-88C8-4EB2-8714-88ECB8C1B86C}"/>
              </a:ext>
            </a:extLst>
          </p:cNvPr>
          <p:cNvSpPr txBox="1"/>
          <p:nvPr/>
        </p:nvSpPr>
        <p:spPr>
          <a:xfrm>
            <a:off x="4643097" y="3485976"/>
            <a:ext cx="4429804" cy="738664"/>
          </a:xfrm>
          <a:prstGeom prst="rect">
            <a:avLst/>
          </a:prstGeom>
          <a:noFill/>
        </p:spPr>
        <p:txBody>
          <a:bodyPr wrap="square" rtlCol="0">
            <a:spAutoFit/>
          </a:bodyPr>
          <a:lstStyle/>
          <a:p>
            <a:pPr algn="ctr"/>
            <a:r>
              <a:rPr lang="es-ES" dirty="0">
                <a:latin typeface="Ink Free" panose="03080402000500000000" pitchFamily="66" charset="0"/>
              </a:rPr>
              <a:t>Mas Jehová </a:t>
            </a:r>
            <a:r>
              <a:rPr lang="es-ES" dirty="0">
                <a:latin typeface="Bodoni MT Black" panose="02070A03080606020203" pitchFamily="18" charset="0"/>
              </a:rPr>
              <a:t>Dios</a:t>
            </a:r>
            <a:r>
              <a:rPr lang="es-ES" dirty="0">
                <a:latin typeface="Ink Free" panose="03080402000500000000" pitchFamily="66" charset="0"/>
              </a:rPr>
              <a:t> llamó al hombre, y le dijo: </a:t>
            </a:r>
            <a:r>
              <a:rPr lang="es-ES" sz="2400" b="1" dirty="0">
                <a:latin typeface="Ink Free" panose="03080402000500000000" pitchFamily="66" charset="0"/>
              </a:rPr>
              <a:t>¿Dónde estás tú?</a:t>
            </a:r>
            <a:endParaRPr lang="es-CO" b="1" dirty="0">
              <a:latin typeface="Ink Free" panose="03080402000500000000" pitchFamily="66" charset="0"/>
            </a:endParaRPr>
          </a:p>
        </p:txBody>
      </p:sp>
      <p:sp>
        <p:nvSpPr>
          <p:cNvPr id="16" name="CuadroTexto 15">
            <a:extLst>
              <a:ext uri="{FF2B5EF4-FFF2-40B4-BE49-F238E27FC236}">
                <a16:creationId xmlns:a16="http://schemas.microsoft.com/office/drawing/2014/main" id="{F361A430-7ECD-4E48-9798-D7D4069B7FE6}"/>
              </a:ext>
            </a:extLst>
          </p:cNvPr>
          <p:cNvSpPr txBox="1"/>
          <p:nvPr/>
        </p:nvSpPr>
        <p:spPr>
          <a:xfrm>
            <a:off x="4683615" y="61264"/>
            <a:ext cx="4429804" cy="738664"/>
          </a:xfrm>
          <a:prstGeom prst="rect">
            <a:avLst/>
          </a:prstGeom>
          <a:noFill/>
        </p:spPr>
        <p:txBody>
          <a:bodyPr wrap="square" rtlCol="0">
            <a:spAutoFit/>
          </a:bodyPr>
          <a:lstStyle/>
          <a:p>
            <a:pPr algn="ctr"/>
            <a:r>
              <a:rPr lang="es-ES" dirty="0">
                <a:latin typeface="Ink Free" panose="03080402000500000000" pitchFamily="66" charset="0"/>
              </a:rPr>
              <a:t>Mas Jehová </a:t>
            </a:r>
            <a:r>
              <a:rPr lang="es-ES" dirty="0">
                <a:latin typeface="Bodoni MT Black" panose="02070A03080606020203" pitchFamily="18" charset="0"/>
              </a:rPr>
              <a:t>Dios</a:t>
            </a:r>
            <a:r>
              <a:rPr lang="es-ES" dirty="0">
                <a:latin typeface="Ink Free" panose="03080402000500000000" pitchFamily="66" charset="0"/>
              </a:rPr>
              <a:t> llamó al hombre, y le dijo: </a:t>
            </a:r>
            <a:r>
              <a:rPr lang="es-ES" sz="2400" b="1" dirty="0">
                <a:latin typeface="Ink Free" panose="03080402000500000000" pitchFamily="66" charset="0"/>
              </a:rPr>
              <a:t>¿Dónde estás tú?</a:t>
            </a:r>
            <a:endParaRPr lang="es-CO" b="1" dirty="0">
              <a:latin typeface="Ink Free" panose="03080402000500000000" pitchFamily="66" charset="0"/>
            </a:endParaRPr>
          </a:p>
        </p:txBody>
      </p:sp>
      <p:sp>
        <p:nvSpPr>
          <p:cNvPr id="17" name="CuadroTexto 16">
            <a:extLst>
              <a:ext uri="{FF2B5EF4-FFF2-40B4-BE49-F238E27FC236}">
                <a16:creationId xmlns:a16="http://schemas.microsoft.com/office/drawing/2014/main" id="{7BAD0981-961F-421C-AB3F-2F69644F61E1}"/>
              </a:ext>
            </a:extLst>
          </p:cNvPr>
          <p:cNvSpPr txBox="1"/>
          <p:nvPr/>
        </p:nvSpPr>
        <p:spPr>
          <a:xfrm>
            <a:off x="3079469" y="6404634"/>
            <a:ext cx="1446028" cy="338554"/>
          </a:xfrm>
          <a:prstGeom prst="rect">
            <a:avLst/>
          </a:prstGeom>
          <a:solidFill>
            <a:schemeClr val="bg1"/>
          </a:solidFill>
        </p:spPr>
        <p:txBody>
          <a:bodyPr wrap="square" rtlCol="0">
            <a:spAutoFit/>
          </a:bodyPr>
          <a:lstStyle/>
          <a:p>
            <a:pPr algn="ctr"/>
            <a:r>
              <a:rPr lang="es-CO" sz="1600" dirty="0">
                <a:latin typeface="Bodoni MT Black" panose="02070A03080606020203" pitchFamily="18" charset="0"/>
              </a:rPr>
              <a:t>Genesis 3:9</a:t>
            </a:r>
          </a:p>
        </p:txBody>
      </p:sp>
      <p:sp>
        <p:nvSpPr>
          <p:cNvPr id="18" name="CuadroTexto 17">
            <a:extLst>
              <a:ext uri="{FF2B5EF4-FFF2-40B4-BE49-F238E27FC236}">
                <a16:creationId xmlns:a16="http://schemas.microsoft.com/office/drawing/2014/main" id="{D907C97A-D691-49FF-A403-FB6E6F7097E4}"/>
              </a:ext>
            </a:extLst>
          </p:cNvPr>
          <p:cNvSpPr txBox="1"/>
          <p:nvPr/>
        </p:nvSpPr>
        <p:spPr>
          <a:xfrm>
            <a:off x="7667391" y="6425115"/>
            <a:ext cx="1446028" cy="338554"/>
          </a:xfrm>
          <a:prstGeom prst="rect">
            <a:avLst/>
          </a:prstGeom>
          <a:solidFill>
            <a:schemeClr val="bg1"/>
          </a:solidFill>
        </p:spPr>
        <p:txBody>
          <a:bodyPr wrap="square" rtlCol="0">
            <a:spAutoFit/>
          </a:bodyPr>
          <a:lstStyle/>
          <a:p>
            <a:pPr algn="ctr"/>
            <a:r>
              <a:rPr lang="es-CO" sz="1600" dirty="0">
                <a:latin typeface="Bodoni MT Black" panose="02070A03080606020203" pitchFamily="18" charset="0"/>
              </a:rPr>
              <a:t>Genesis 3:9</a:t>
            </a:r>
          </a:p>
        </p:txBody>
      </p:sp>
      <p:sp>
        <p:nvSpPr>
          <p:cNvPr id="19" name="CuadroTexto 18">
            <a:extLst>
              <a:ext uri="{FF2B5EF4-FFF2-40B4-BE49-F238E27FC236}">
                <a16:creationId xmlns:a16="http://schemas.microsoft.com/office/drawing/2014/main" id="{1235AA80-A182-437A-87BB-AAA944A24268}"/>
              </a:ext>
            </a:extLst>
          </p:cNvPr>
          <p:cNvSpPr txBox="1"/>
          <p:nvPr/>
        </p:nvSpPr>
        <p:spPr>
          <a:xfrm>
            <a:off x="7632059" y="3033470"/>
            <a:ext cx="1446028" cy="338554"/>
          </a:xfrm>
          <a:prstGeom prst="rect">
            <a:avLst/>
          </a:prstGeom>
          <a:solidFill>
            <a:schemeClr val="bg1"/>
          </a:solidFill>
        </p:spPr>
        <p:txBody>
          <a:bodyPr wrap="square" rtlCol="0">
            <a:spAutoFit/>
          </a:bodyPr>
          <a:lstStyle/>
          <a:p>
            <a:pPr algn="ctr"/>
            <a:r>
              <a:rPr lang="es-CO" sz="1600" dirty="0">
                <a:latin typeface="Bodoni MT Black" panose="02070A03080606020203" pitchFamily="18" charset="0"/>
              </a:rPr>
              <a:t>Genesis 3:9</a:t>
            </a:r>
          </a:p>
        </p:txBody>
      </p:sp>
      <p:sp>
        <p:nvSpPr>
          <p:cNvPr id="20" name="CuadroTexto 19">
            <a:extLst>
              <a:ext uri="{FF2B5EF4-FFF2-40B4-BE49-F238E27FC236}">
                <a16:creationId xmlns:a16="http://schemas.microsoft.com/office/drawing/2014/main" id="{BE3EB29E-60D2-4D3B-A5A1-207665EA1797}"/>
              </a:ext>
            </a:extLst>
          </p:cNvPr>
          <p:cNvSpPr txBox="1"/>
          <p:nvPr/>
        </p:nvSpPr>
        <p:spPr>
          <a:xfrm rot="21193483">
            <a:off x="8045961" y="1163341"/>
            <a:ext cx="964765" cy="830997"/>
          </a:xfrm>
          <a:prstGeom prst="rect">
            <a:avLst/>
          </a:prstGeom>
          <a:solidFill>
            <a:schemeClr val="bg1"/>
          </a:solidFill>
        </p:spPr>
        <p:txBody>
          <a:bodyPr wrap="square" rtlCol="0">
            <a:spAutoFit/>
          </a:bodyPr>
          <a:lstStyle/>
          <a:p>
            <a:pPr algn="ctr"/>
            <a:r>
              <a:rPr lang="es-CO" sz="1200" dirty="0">
                <a:latin typeface="Ravie" panose="04040805050809020602" pitchFamily="82" charset="0"/>
                <a:ea typeface="Ebrima" panose="02000000000000000000" pitchFamily="2" charset="0"/>
                <a:cs typeface="Ebrima" panose="02000000000000000000" pitchFamily="2" charset="0"/>
              </a:rPr>
              <a:t>!!El </a:t>
            </a:r>
          </a:p>
          <a:p>
            <a:pPr algn="ctr"/>
            <a:r>
              <a:rPr lang="es-CO" sz="1200" dirty="0">
                <a:latin typeface="Ravie" panose="04040805050809020602" pitchFamily="82" charset="0"/>
                <a:ea typeface="Ebrima" panose="02000000000000000000" pitchFamily="2" charset="0"/>
                <a:cs typeface="Ebrima" panose="02000000000000000000" pitchFamily="2" charset="0"/>
              </a:rPr>
              <a:t>pecado </a:t>
            </a:r>
          </a:p>
          <a:p>
            <a:pPr algn="ctr"/>
            <a:r>
              <a:rPr lang="es-CO" sz="1200" dirty="0">
                <a:latin typeface="Ravie" panose="04040805050809020602" pitchFamily="82" charset="0"/>
                <a:ea typeface="Ebrima" panose="02000000000000000000" pitchFamily="2" charset="0"/>
                <a:cs typeface="Ebrima" panose="02000000000000000000" pitchFamily="2" charset="0"/>
              </a:rPr>
              <a:t>del </a:t>
            </a:r>
          </a:p>
          <a:p>
            <a:pPr algn="ctr"/>
            <a:r>
              <a:rPr lang="es-CO" sz="1200" dirty="0">
                <a:latin typeface="Ravie" panose="04040805050809020602" pitchFamily="82" charset="0"/>
                <a:ea typeface="Ebrima" panose="02000000000000000000" pitchFamily="2" charset="0"/>
                <a:cs typeface="Ebrima" panose="02000000000000000000" pitchFamily="2" charset="0"/>
              </a:rPr>
              <a:t>Hombre</a:t>
            </a:r>
            <a:endParaRPr lang="es-CO" sz="1200" dirty="0"/>
          </a:p>
        </p:txBody>
      </p:sp>
      <p:sp>
        <p:nvSpPr>
          <p:cNvPr id="21" name="CuadroTexto 20">
            <a:extLst>
              <a:ext uri="{FF2B5EF4-FFF2-40B4-BE49-F238E27FC236}">
                <a16:creationId xmlns:a16="http://schemas.microsoft.com/office/drawing/2014/main" id="{0BD96EEB-A34E-4A74-87FE-7E45910D21BF}"/>
              </a:ext>
            </a:extLst>
          </p:cNvPr>
          <p:cNvSpPr txBox="1"/>
          <p:nvPr/>
        </p:nvSpPr>
        <p:spPr>
          <a:xfrm rot="21193483">
            <a:off x="3438604" y="4380578"/>
            <a:ext cx="964765" cy="830997"/>
          </a:xfrm>
          <a:prstGeom prst="rect">
            <a:avLst/>
          </a:prstGeom>
          <a:solidFill>
            <a:schemeClr val="bg1"/>
          </a:solidFill>
        </p:spPr>
        <p:txBody>
          <a:bodyPr wrap="square" rtlCol="0">
            <a:spAutoFit/>
          </a:bodyPr>
          <a:lstStyle/>
          <a:p>
            <a:pPr algn="ctr"/>
            <a:r>
              <a:rPr lang="es-CO" sz="1200" dirty="0">
                <a:latin typeface="Ravie" panose="04040805050809020602" pitchFamily="82" charset="0"/>
                <a:ea typeface="Ebrima" panose="02000000000000000000" pitchFamily="2" charset="0"/>
                <a:cs typeface="Ebrima" panose="02000000000000000000" pitchFamily="2" charset="0"/>
              </a:rPr>
              <a:t>!!El </a:t>
            </a:r>
          </a:p>
          <a:p>
            <a:pPr algn="ctr"/>
            <a:r>
              <a:rPr lang="es-CO" sz="1200" dirty="0">
                <a:latin typeface="Ravie" panose="04040805050809020602" pitchFamily="82" charset="0"/>
                <a:ea typeface="Ebrima" panose="02000000000000000000" pitchFamily="2" charset="0"/>
                <a:cs typeface="Ebrima" panose="02000000000000000000" pitchFamily="2" charset="0"/>
              </a:rPr>
              <a:t>pecado </a:t>
            </a:r>
          </a:p>
          <a:p>
            <a:pPr algn="ctr"/>
            <a:r>
              <a:rPr lang="es-CO" sz="1200" dirty="0">
                <a:latin typeface="Ravie" panose="04040805050809020602" pitchFamily="82" charset="0"/>
                <a:ea typeface="Ebrima" panose="02000000000000000000" pitchFamily="2" charset="0"/>
                <a:cs typeface="Ebrima" panose="02000000000000000000" pitchFamily="2" charset="0"/>
              </a:rPr>
              <a:t>del </a:t>
            </a:r>
          </a:p>
          <a:p>
            <a:pPr algn="ctr"/>
            <a:r>
              <a:rPr lang="es-CO" sz="1200" dirty="0">
                <a:latin typeface="Ravie" panose="04040805050809020602" pitchFamily="82" charset="0"/>
                <a:ea typeface="Ebrima" panose="02000000000000000000" pitchFamily="2" charset="0"/>
                <a:cs typeface="Ebrima" panose="02000000000000000000" pitchFamily="2" charset="0"/>
              </a:rPr>
              <a:t>Hombre</a:t>
            </a:r>
            <a:endParaRPr lang="es-CO" sz="1200" dirty="0"/>
          </a:p>
        </p:txBody>
      </p:sp>
      <p:sp>
        <p:nvSpPr>
          <p:cNvPr id="22" name="CuadroTexto 21">
            <a:extLst>
              <a:ext uri="{FF2B5EF4-FFF2-40B4-BE49-F238E27FC236}">
                <a16:creationId xmlns:a16="http://schemas.microsoft.com/office/drawing/2014/main" id="{ECFB603B-C115-4F20-A1C8-9DA80CCEE09A}"/>
              </a:ext>
            </a:extLst>
          </p:cNvPr>
          <p:cNvSpPr txBox="1"/>
          <p:nvPr/>
        </p:nvSpPr>
        <p:spPr>
          <a:xfrm rot="21193483">
            <a:off x="8062486" y="4371109"/>
            <a:ext cx="964765" cy="830997"/>
          </a:xfrm>
          <a:prstGeom prst="rect">
            <a:avLst/>
          </a:prstGeom>
          <a:solidFill>
            <a:schemeClr val="bg1"/>
          </a:solidFill>
        </p:spPr>
        <p:txBody>
          <a:bodyPr wrap="square" rtlCol="0">
            <a:spAutoFit/>
          </a:bodyPr>
          <a:lstStyle/>
          <a:p>
            <a:pPr algn="ctr"/>
            <a:r>
              <a:rPr lang="es-CO" sz="1200" dirty="0">
                <a:latin typeface="Ravie" panose="04040805050809020602" pitchFamily="82" charset="0"/>
                <a:ea typeface="Ebrima" panose="02000000000000000000" pitchFamily="2" charset="0"/>
                <a:cs typeface="Ebrima" panose="02000000000000000000" pitchFamily="2" charset="0"/>
              </a:rPr>
              <a:t>!!El </a:t>
            </a:r>
          </a:p>
          <a:p>
            <a:pPr algn="ctr"/>
            <a:r>
              <a:rPr lang="es-CO" sz="1200" dirty="0">
                <a:latin typeface="Ravie" panose="04040805050809020602" pitchFamily="82" charset="0"/>
                <a:ea typeface="Ebrima" panose="02000000000000000000" pitchFamily="2" charset="0"/>
                <a:cs typeface="Ebrima" panose="02000000000000000000" pitchFamily="2" charset="0"/>
              </a:rPr>
              <a:t>pecado </a:t>
            </a:r>
          </a:p>
          <a:p>
            <a:pPr algn="ctr"/>
            <a:r>
              <a:rPr lang="es-CO" sz="1200" dirty="0">
                <a:latin typeface="Ravie" panose="04040805050809020602" pitchFamily="82" charset="0"/>
                <a:ea typeface="Ebrima" panose="02000000000000000000" pitchFamily="2" charset="0"/>
                <a:cs typeface="Ebrima" panose="02000000000000000000" pitchFamily="2" charset="0"/>
              </a:rPr>
              <a:t>del </a:t>
            </a:r>
          </a:p>
          <a:p>
            <a:pPr algn="ctr"/>
            <a:r>
              <a:rPr lang="es-CO" sz="1200" dirty="0">
                <a:latin typeface="Ravie" panose="04040805050809020602" pitchFamily="82" charset="0"/>
                <a:ea typeface="Ebrima" panose="02000000000000000000" pitchFamily="2" charset="0"/>
                <a:cs typeface="Ebrima" panose="02000000000000000000" pitchFamily="2" charset="0"/>
              </a:rPr>
              <a:t>Hombre</a:t>
            </a:r>
            <a:endParaRPr lang="es-CO" sz="1200" dirty="0"/>
          </a:p>
        </p:txBody>
      </p:sp>
      <p:pic>
        <p:nvPicPr>
          <p:cNvPr id="23" name="Imagen 22">
            <a:extLst>
              <a:ext uri="{FF2B5EF4-FFF2-40B4-BE49-F238E27FC236}">
                <a16:creationId xmlns:a16="http://schemas.microsoft.com/office/drawing/2014/main" id="{B29EC794-3F4E-4F9C-B0DC-DEDCE2B1CA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93" y="2819547"/>
            <a:ext cx="530299" cy="530299"/>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4" name="Imagen 23">
            <a:extLst>
              <a:ext uri="{FF2B5EF4-FFF2-40B4-BE49-F238E27FC236}">
                <a16:creationId xmlns:a16="http://schemas.microsoft.com/office/drawing/2014/main" id="{D91717D6-2E6C-4EBE-8A06-499045CC0A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195" y="6233370"/>
            <a:ext cx="530299" cy="530299"/>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5" name="Imagen 24">
            <a:extLst>
              <a:ext uri="{FF2B5EF4-FFF2-40B4-BE49-F238E27FC236}">
                <a16:creationId xmlns:a16="http://schemas.microsoft.com/office/drawing/2014/main" id="{D3446400-9C8F-4EFB-86BD-DDF4B69E7C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6674" y="2794439"/>
            <a:ext cx="530299" cy="530299"/>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6" name="Imagen 25">
            <a:extLst>
              <a:ext uri="{FF2B5EF4-FFF2-40B4-BE49-F238E27FC236}">
                <a16:creationId xmlns:a16="http://schemas.microsoft.com/office/drawing/2014/main" id="{E0318CD9-FDAB-4898-A6FC-CFB8D49C1B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6674" y="6259438"/>
            <a:ext cx="530299" cy="530299"/>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578774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01F090E6-21BA-44FD-AEB1-CB93C6C337A7}"/>
              </a:ext>
            </a:extLst>
          </p:cNvPr>
          <p:cNvGraphicFramePr>
            <a:graphicFrameLocks noGrp="1"/>
          </p:cNvGraphicFramePr>
          <p:nvPr/>
        </p:nvGraphicFramePr>
        <p:xfrm>
          <a:off x="0" y="24505920"/>
          <a:ext cx="9144000" cy="6858000"/>
        </p:xfrm>
        <a:graphic>
          <a:graphicData uri="http://schemas.openxmlformats.org/drawingml/2006/table">
            <a:tbl>
              <a:tblPr firstRow="1" bandRow="1">
                <a:tableStyleId>{5940675A-B579-460E-94D1-54222C63F5DA}</a:tableStyleId>
              </a:tblPr>
              <a:tblGrid>
                <a:gridCol w="3048000">
                  <a:extLst>
                    <a:ext uri="{9D8B030D-6E8A-4147-A177-3AD203B41FA5}">
                      <a16:colId xmlns:a16="http://schemas.microsoft.com/office/drawing/2014/main" val="3795927138"/>
                    </a:ext>
                  </a:extLst>
                </a:gridCol>
                <a:gridCol w="3048000">
                  <a:extLst>
                    <a:ext uri="{9D8B030D-6E8A-4147-A177-3AD203B41FA5}">
                      <a16:colId xmlns:a16="http://schemas.microsoft.com/office/drawing/2014/main" val="83488172"/>
                    </a:ext>
                  </a:extLst>
                </a:gridCol>
                <a:gridCol w="3048000">
                  <a:extLst>
                    <a:ext uri="{9D8B030D-6E8A-4147-A177-3AD203B41FA5}">
                      <a16:colId xmlns:a16="http://schemas.microsoft.com/office/drawing/2014/main" val="1421183646"/>
                    </a:ext>
                  </a:extLst>
                </a:gridCol>
              </a:tblGrid>
              <a:tr h="6858000">
                <a:tc>
                  <a:txBody>
                    <a:bodyPr/>
                    <a:lstStyle/>
                    <a:p>
                      <a:endParaRPr lang="es-CO" sz="1200" dirty="0">
                        <a:latin typeface="+mj-lt"/>
                      </a:endParaRPr>
                    </a:p>
                  </a:txBody>
                  <a:tcPr/>
                </a:tc>
                <a:tc>
                  <a:txBody>
                    <a:bodyPr/>
                    <a:lstStyle/>
                    <a:p>
                      <a:endParaRPr lang="es-CO"/>
                    </a:p>
                  </a:txBody>
                  <a:tcPr/>
                </a:tc>
                <a:tc>
                  <a:txBody>
                    <a:bodyPr/>
                    <a:lstStyle/>
                    <a:p>
                      <a:endParaRPr lang="es-CO" dirty="0"/>
                    </a:p>
                  </a:txBody>
                  <a:tcPr/>
                </a:tc>
                <a:extLst>
                  <a:ext uri="{0D108BD9-81ED-4DB2-BD59-A6C34878D82A}">
                    <a16:rowId xmlns:a16="http://schemas.microsoft.com/office/drawing/2014/main" val="994553794"/>
                  </a:ext>
                </a:extLst>
              </a:tr>
            </a:tbl>
          </a:graphicData>
        </a:graphic>
      </p:graphicFrame>
      <p:sp>
        <p:nvSpPr>
          <p:cNvPr id="5" name="Marcador de pie de página 4">
            <a:extLst>
              <a:ext uri="{FF2B5EF4-FFF2-40B4-BE49-F238E27FC236}">
                <a16:creationId xmlns:a16="http://schemas.microsoft.com/office/drawing/2014/main" id="{BDC4030B-34D4-4426-8273-A07FAE779246}"/>
              </a:ext>
            </a:extLst>
          </p:cNvPr>
          <p:cNvSpPr>
            <a:spLocks noGrp="1"/>
          </p:cNvSpPr>
          <p:nvPr>
            <p:ph type="ftr" sz="quarter" idx="11"/>
          </p:nvPr>
        </p:nvSpPr>
        <p:spPr/>
        <p:txBody>
          <a:bodyPr/>
          <a:lstStyle/>
          <a:p>
            <a:r>
              <a:rPr lang="es-CO"/>
              <a:t>saetaskids7</a:t>
            </a:r>
          </a:p>
        </p:txBody>
      </p:sp>
      <p:sp>
        <p:nvSpPr>
          <p:cNvPr id="6" name="Marcador de número de diapositiva 5">
            <a:extLst>
              <a:ext uri="{FF2B5EF4-FFF2-40B4-BE49-F238E27FC236}">
                <a16:creationId xmlns:a16="http://schemas.microsoft.com/office/drawing/2014/main" id="{531B0E71-55BC-4312-8F83-F925F8F8C60D}"/>
              </a:ext>
            </a:extLst>
          </p:cNvPr>
          <p:cNvSpPr>
            <a:spLocks noGrp="1"/>
          </p:cNvSpPr>
          <p:nvPr>
            <p:ph type="sldNum" sz="quarter" idx="12"/>
          </p:nvPr>
        </p:nvSpPr>
        <p:spPr/>
        <p:txBody>
          <a:bodyPr/>
          <a:lstStyle/>
          <a:p>
            <a:fld id="{40946E2D-AEA3-4009-AC3C-0E9C6D5F72B8}" type="slidenum">
              <a:rPr lang="es-CO" smtClean="0"/>
              <a:t>7</a:t>
            </a:fld>
            <a:endParaRPr lang="es-CO"/>
          </a:p>
        </p:txBody>
      </p:sp>
      <p:pic>
        <p:nvPicPr>
          <p:cNvPr id="1026" name="Picture 2" descr="Resultado de imagen para dibujo de adan y eva">
            <a:extLst>
              <a:ext uri="{FF2B5EF4-FFF2-40B4-BE49-F238E27FC236}">
                <a16:creationId xmlns:a16="http://schemas.microsoft.com/office/drawing/2014/main" id="{67DDDED2-060C-46DD-BE0D-F710476732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183413" y="266677"/>
            <a:ext cx="5049007" cy="7130340"/>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BA9D5156-8708-46D5-930A-87B75A7140C3}"/>
              </a:ext>
            </a:extLst>
          </p:cNvPr>
          <p:cNvSpPr txBox="1"/>
          <p:nvPr/>
        </p:nvSpPr>
        <p:spPr>
          <a:xfrm>
            <a:off x="142746" y="136524"/>
            <a:ext cx="8858508" cy="1323439"/>
          </a:xfrm>
          <a:prstGeom prst="rect">
            <a:avLst/>
          </a:prstGeom>
          <a:noFill/>
        </p:spPr>
        <p:txBody>
          <a:bodyPr wrap="square" rtlCol="0">
            <a:spAutoFit/>
          </a:bodyPr>
          <a:lstStyle/>
          <a:p>
            <a:pPr algn="ctr"/>
            <a:r>
              <a:rPr lang="es-ES" sz="3600" dirty="0">
                <a:latin typeface="Ink Free" panose="03080402000500000000" pitchFamily="66" charset="0"/>
              </a:rPr>
              <a:t>Mas Jehová </a:t>
            </a:r>
            <a:r>
              <a:rPr lang="es-ES" sz="3600" dirty="0">
                <a:latin typeface="Bodoni MT Black" panose="02070A03080606020203" pitchFamily="18" charset="0"/>
              </a:rPr>
              <a:t>Dios</a:t>
            </a:r>
            <a:r>
              <a:rPr lang="es-ES" sz="3600" dirty="0">
                <a:latin typeface="Ink Free" panose="03080402000500000000" pitchFamily="66" charset="0"/>
              </a:rPr>
              <a:t> llamó al hombre, y le dijo: </a:t>
            </a:r>
            <a:r>
              <a:rPr lang="es-ES" sz="4400" b="1" dirty="0">
                <a:latin typeface="Ink Free" panose="03080402000500000000" pitchFamily="66" charset="0"/>
              </a:rPr>
              <a:t>¿Dónde estás tú?</a:t>
            </a:r>
            <a:endParaRPr lang="es-CO" sz="3600" b="1" dirty="0">
              <a:latin typeface="Ink Free" panose="03080402000500000000" pitchFamily="66" charset="0"/>
            </a:endParaRPr>
          </a:p>
        </p:txBody>
      </p:sp>
      <p:sp>
        <p:nvSpPr>
          <p:cNvPr id="8" name="CuadroTexto 7">
            <a:extLst>
              <a:ext uri="{FF2B5EF4-FFF2-40B4-BE49-F238E27FC236}">
                <a16:creationId xmlns:a16="http://schemas.microsoft.com/office/drawing/2014/main" id="{54B14FC3-C04F-44B3-B2D0-AA4B1770345C}"/>
              </a:ext>
            </a:extLst>
          </p:cNvPr>
          <p:cNvSpPr txBox="1"/>
          <p:nvPr/>
        </p:nvSpPr>
        <p:spPr>
          <a:xfrm>
            <a:off x="4965405" y="5784615"/>
            <a:ext cx="4178595" cy="830997"/>
          </a:xfrm>
          <a:prstGeom prst="rect">
            <a:avLst/>
          </a:prstGeom>
          <a:solidFill>
            <a:schemeClr val="bg1"/>
          </a:solidFill>
        </p:spPr>
        <p:txBody>
          <a:bodyPr wrap="square" rtlCol="0">
            <a:spAutoFit/>
          </a:bodyPr>
          <a:lstStyle/>
          <a:p>
            <a:pPr algn="ctr"/>
            <a:r>
              <a:rPr lang="es-CO" sz="4800" dirty="0">
                <a:latin typeface="Bodoni MT Black" panose="02070A03080606020203" pitchFamily="18" charset="0"/>
              </a:rPr>
              <a:t>Genesis 3:9</a:t>
            </a:r>
          </a:p>
        </p:txBody>
      </p:sp>
      <p:sp>
        <p:nvSpPr>
          <p:cNvPr id="9" name="CuadroTexto 8">
            <a:extLst>
              <a:ext uri="{FF2B5EF4-FFF2-40B4-BE49-F238E27FC236}">
                <a16:creationId xmlns:a16="http://schemas.microsoft.com/office/drawing/2014/main" id="{72BAD6D2-D9A2-404C-BAB2-BC0E20793EB1}"/>
              </a:ext>
            </a:extLst>
          </p:cNvPr>
          <p:cNvSpPr txBox="1"/>
          <p:nvPr/>
        </p:nvSpPr>
        <p:spPr>
          <a:xfrm rot="21193483">
            <a:off x="6241686" y="1868709"/>
            <a:ext cx="2728504" cy="2308324"/>
          </a:xfrm>
          <a:prstGeom prst="rect">
            <a:avLst/>
          </a:prstGeom>
          <a:solidFill>
            <a:schemeClr val="bg1"/>
          </a:solidFill>
        </p:spPr>
        <p:txBody>
          <a:bodyPr wrap="square" rtlCol="0">
            <a:spAutoFit/>
          </a:bodyPr>
          <a:lstStyle/>
          <a:p>
            <a:pPr algn="ctr"/>
            <a:r>
              <a:rPr lang="es-CO" sz="3600" dirty="0">
                <a:latin typeface="Ravie" panose="04040805050809020602" pitchFamily="82" charset="0"/>
                <a:ea typeface="Ebrima" panose="02000000000000000000" pitchFamily="2" charset="0"/>
                <a:cs typeface="Ebrima" panose="02000000000000000000" pitchFamily="2" charset="0"/>
              </a:rPr>
              <a:t>!!El </a:t>
            </a:r>
          </a:p>
          <a:p>
            <a:pPr algn="ctr"/>
            <a:r>
              <a:rPr lang="es-CO" sz="3600" dirty="0">
                <a:latin typeface="Ravie" panose="04040805050809020602" pitchFamily="82" charset="0"/>
                <a:ea typeface="Ebrima" panose="02000000000000000000" pitchFamily="2" charset="0"/>
                <a:cs typeface="Ebrima" panose="02000000000000000000" pitchFamily="2" charset="0"/>
              </a:rPr>
              <a:t>pecado </a:t>
            </a:r>
          </a:p>
          <a:p>
            <a:pPr algn="ctr"/>
            <a:r>
              <a:rPr lang="es-CO" sz="3600" dirty="0">
                <a:latin typeface="Ravie" panose="04040805050809020602" pitchFamily="82" charset="0"/>
                <a:ea typeface="Ebrima" panose="02000000000000000000" pitchFamily="2" charset="0"/>
                <a:cs typeface="Ebrima" panose="02000000000000000000" pitchFamily="2" charset="0"/>
              </a:rPr>
              <a:t>del </a:t>
            </a:r>
          </a:p>
          <a:p>
            <a:pPr algn="ctr"/>
            <a:r>
              <a:rPr lang="es-CO" sz="3600" dirty="0">
                <a:latin typeface="Ravie" panose="04040805050809020602" pitchFamily="82" charset="0"/>
                <a:ea typeface="Ebrima" panose="02000000000000000000" pitchFamily="2" charset="0"/>
                <a:cs typeface="Ebrima" panose="02000000000000000000" pitchFamily="2" charset="0"/>
              </a:rPr>
              <a:t>Hombre</a:t>
            </a:r>
            <a:endParaRPr lang="es-CO" sz="3600" dirty="0"/>
          </a:p>
        </p:txBody>
      </p:sp>
      <p:pic>
        <p:nvPicPr>
          <p:cNvPr id="10" name="Imagen 9">
            <a:extLst>
              <a:ext uri="{FF2B5EF4-FFF2-40B4-BE49-F238E27FC236}">
                <a16:creationId xmlns:a16="http://schemas.microsoft.com/office/drawing/2014/main" id="{8EBDC070-220E-4393-ABB1-1E3283F0DD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471" y="5815935"/>
            <a:ext cx="805566" cy="805566"/>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280225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FE00AFF5-CD64-4ACB-9A37-0E009A99B613}"/>
              </a:ext>
            </a:extLst>
          </p:cNvPr>
          <p:cNvSpPr>
            <a:spLocks noGrp="1"/>
          </p:cNvSpPr>
          <p:nvPr>
            <p:ph type="ftr" sz="quarter" idx="11"/>
          </p:nvPr>
        </p:nvSpPr>
        <p:spPr/>
        <p:txBody>
          <a:bodyPr/>
          <a:lstStyle/>
          <a:p>
            <a:r>
              <a:rPr lang="es-CO"/>
              <a:t>saetaskids7</a:t>
            </a:r>
          </a:p>
        </p:txBody>
      </p:sp>
      <p:sp>
        <p:nvSpPr>
          <p:cNvPr id="5" name="Marcador de número de diapositiva 4">
            <a:extLst>
              <a:ext uri="{FF2B5EF4-FFF2-40B4-BE49-F238E27FC236}">
                <a16:creationId xmlns:a16="http://schemas.microsoft.com/office/drawing/2014/main" id="{25F5F963-5DBC-4F94-8C52-21277E68CAFF}"/>
              </a:ext>
            </a:extLst>
          </p:cNvPr>
          <p:cNvSpPr>
            <a:spLocks noGrp="1"/>
          </p:cNvSpPr>
          <p:nvPr>
            <p:ph type="sldNum" sz="quarter" idx="12"/>
          </p:nvPr>
        </p:nvSpPr>
        <p:spPr/>
        <p:txBody>
          <a:bodyPr/>
          <a:lstStyle/>
          <a:p>
            <a:fld id="{40946E2D-AEA3-4009-AC3C-0E9C6D5F72B8}" type="slidenum">
              <a:rPr lang="es-CO" smtClean="0"/>
              <a:t>8</a:t>
            </a:fld>
            <a:endParaRPr lang="es-CO"/>
          </a:p>
        </p:txBody>
      </p:sp>
      <p:pic>
        <p:nvPicPr>
          <p:cNvPr id="2050" name="Picture 2" descr="Resultado de imagen para de adan y eva manualidades">
            <a:extLst>
              <a:ext uri="{FF2B5EF4-FFF2-40B4-BE49-F238E27FC236}">
                <a16:creationId xmlns:a16="http://schemas.microsoft.com/office/drawing/2014/main" id="{74DED3FC-6D9E-4A87-AB50-9FBE879B9F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043" y="1673209"/>
            <a:ext cx="2799463" cy="209959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para de adan y eva manualidades">
            <a:extLst>
              <a:ext uri="{FF2B5EF4-FFF2-40B4-BE49-F238E27FC236}">
                <a16:creationId xmlns:a16="http://schemas.microsoft.com/office/drawing/2014/main" id="{DC52A43F-6A73-4FD5-9780-021E945BD3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9172" y="1926210"/>
            <a:ext cx="2388739" cy="318695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n relacionada">
            <a:extLst>
              <a:ext uri="{FF2B5EF4-FFF2-40B4-BE49-F238E27FC236}">
                <a16:creationId xmlns:a16="http://schemas.microsoft.com/office/drawing/2014/main" id="{049EDB91-BCBD-4E51-AE3D-2209AC36AC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5577" y="1120292"/>
            <a:ext cx="2682173" cy="216856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esultado de imagen para de adan y eva manualidades">
            <a:extLst>
              <a:ext uri="{FF2B5EF4-FFF2-40B4-BE49-F238E27FC236}">
                <a16:creationId xmlns:a16="http://schemas.microsoft.com/office/drawing/2014/main" id="{BB9BD188-4E72-4548-9172-57CEBDF608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185" y="4020667"/>
            <a:ext cx="2913321" cy="218499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n relacionada">
            <a:extLst>
              <a:ext uri="{FF2B5EF4-FFF2-40B4-BE49-F238E27FC236}">
                <a16:creationId xmlns:a16="http://schemas.microsoft.com/office/drawing/2014/main" id="{4134CB62-0CEC-4FFB-8E72-41F6217A5A4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6773" t="9450" r="17151"/>
          <a:stretch/>
        </p:blipFill>
        <p:spPr bwMode="auto">
          <a:xfrm>
            <a:off x="6345808" y="3429000"/>
            <a:ext cx="2169542" cy="2973179"/>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0CD60AE4-149B-4149-9DFF-27A66B23E30C}"/>
              </a:ext>
            </a:extLst>
          </p:cNvPr>
          <p:cNvSpPr txBox="1"/>
          <p:nvPr/>
        </p:nvSpPr>
        <p:spPr>
          <a:xfrm>
            <a:off x="2196297" y="356730"/>
            <a:ext cx="5907623" cy="646331"/>
          </a:xfrm>
          <a:prstGeom prst="rect">
            <a:avLst/>
          </a:prstGeom>
          <a:noFill/>
        </p:spPr>
        <p:txBody>
          <a:bodyPr wrap="square" rtlCol="0">
            <a:spAutoFit/>
          </a:bodyPr>
          <a:lstStyle/>
          <a:p>
            <a:r>
              <a:rPr lang="es-CO" sz="3600" dirty="0">
                <a:latin typeface="Broadway" panose="04040905080B02020502" pitchFamily="82" charset="0"/>
              </a:rPr>
              <a:t>Ideas De Manualidad </a:t>
            </a:r>
          </a:p>
        </p:txBody>
      </p:sp>
      <p:pic>
        <p:nvPicPr>
          <p:cNvPr id="12" name="Imagen 11">
            <a:extLst>
              <a:ext uri="{FF2B5EF4-FFF2-40B4-BE49-F238E27FC236}">
                <a16:creationId xmlns:a16="http://schemas.microsoft.com/office/drawing/2014/main" id="{D0D07C02-E6B6-4960-A5C9-83222985047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7140" y="277111"/>
            <a:ext cx="1148237" cy="1148237"/>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114933264"/>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