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70" r:id="rId6"/>
    <p:sldId id="297" r:id="rId7"/>
    <p:sldId id="300" r:id="rId8"/>
    <p:sldId id="288" r:id="rId9"/>
    <p:sldId id="289" r:id="rId10"/>
    <p:sldId id="261" r:id="rId11"/>
    <p:sldId id="298" r:id="rId12"/>
    <p:sldId id="272" r:id="rId13"/>
    <p:sldId id="291" r:id="rId14"/>
    <p:sldId id="262" r:id="rId15"/>
    <p:sldId id="301" r:id="rId16"/>
    <p:sldId id="273" r:id="rId17"/>
    <p:sldId id="267" r:id="rId18"/>
    <p:sldId id="263" r:id="rId19"/>
    <p:sldId id="268" r:id="rId20"/>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500"/>
    <a:srgbClr val="469CE5"/>
    <a:srgbClr val="45A7E4"/>
    <a:srgbClr val="000000"/>
    <a:srgbClr val="386B01"/>
    <a:srgbClr val="4A91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2CD1C6-2B34-4071-B81B-F6A3D464BE45}"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s-419"/>
        </a:p>
      </dgm:t>
    </dgm:pt>
    <dgm:pt modelId="{7F9DCE00-C5D1-4FBF-AC93-231D9D969D6E}">
      <dgm:prSet custT="1"/>
      <dgm:spPr>
        <a:solidFill>
          <a:schemeClr val="accent5">
            <a:lumMod val="75000"/>
          </a:schemeClr>
        </a:solidFill>
      </dgm:spPr>
      <dgm:t>
        <a:bodyPr/>
        <a:lstStyle/>
        <a:p>
          <a:pPr algn="just"/>
          <a:r>
            <a:rPr lang="es-GT" sz="4000" dirty="0" err="1"/>
            <a:t>Sardis</a:t>
          </a:r>
          <a:r>
            <a:rPr lang="es-GT" sz="4000" dirty="0"/>
            <a:t> según la historia fue un puesto militar estratégico y un centro de transporte. La ciudad fue construida en la escarpada cima de una montaña; más tarde, se construyó una acrópolis, que sirvió de refugio en tiempos de asedio.  Era impenetrable, el único acceso que tenían los invasores era escalar las paredes del acantilado. También tenía depósitos de oro, lo que traía gran riqueza a la ciudad.</a:t>
          </a:r>
          <a:endParaRPr lang="es-419" sz="4000" dirty="0"/>
        </a:p>
      </dgm:t>
    </dgm:pt>
    <dgm:pt modelId="{504ACDE0-80D0-4188-8111-94F5AA79C1C2}" type="parTrans" cxnId="{716D322E-0C29-4C76-BF78-7C56D627C448}">
      <dgm:prSet/>
      <dgm:spPr/>
      <dgm:t>
        <a:bodyPr/>
        <a:lstStyle/>
        <a:p>
          <a:endParaRPr lang="es-419" sz="1600"/>
        </a:p>
      </dgm:t>
    </dgm:pt>
    <dgm:pt modelId="{B6F3CD9B-DEB4-4D83-AEE3-FC4E73193174}" type="sibTrans" cxnId="{716D322E-0C29-4C76-BF78-7C56D627C448}">
      <dgm:prSet/>
      <dgm:spPr/>
      <dgm:t>
        <a:bodyPr/>
        <a:lstStyle/>
        <a:p>
          <a:endParaRPr lang="es-419" sz="1600"/>
        </a:p>
      </dgm:t>
    </dgm:pt>
    <dgm:pt modelId="{6E984435-6D63-4CD8-84BE-1F85B1999DC5}" type="pres">
      <dgm:prSet presAssocID="{A92CD1C6-2B34-4071-B81B-F6A3D464BE45}" presName="linear" presStyleCnt="0">
        <dgm:presLayoutVars>
          <dgm:animLvl val="lvl"/>
          <dgm:resizeHandles val="exact"/>
        </dgm:presLayoutVars>
      </dgm:prSet>
      <dgm:spPr/>
    </dgm:pt>
    <dgm:pt modelId="{58B172EC-52F7-4698-BACE-C1F4F92B6E85}" type="pres">
      <dgm:prSet presAssocID="{7F9DCE00-C5D1-4FBF-AC93-231D9D969D6E}" presName="parentText" presStyleLbl="node1" presStyleIdx="0" presStyleCnt="1">
        <dgm:presLayoutVars>
          <dgm:chMax val="0"/>
          <dgm:bulletEnabled val="1"/>
        </dgm:presLayoutVars>
      </dgm:prSet>
      <dgm:spPr/>
    </dgm:pt>
  </dgm:ptLst>
  <dgm:cxnLst>
    <dgm:cxn modelId="{716D322E-0C29-4C76-BF78-7C56D627C448}" srcId="{A92CD1C6-2B34-4071-B81B-F6A3D464BE45}" destId="{7F9DCE00-C5D1-4FBF-AC93-231D9D969D6E}" srcOrd="0" destOrd="0" parTransId="{504ACDE0-80D0-4188-8111-94F5AA79C1C2}" sibTransId="{B6F3CD9B-DEB4-4D83-AEE3-FC4E73193174}"/>
    <dgm:cxn modelId="{C440B639-FBDF-4603-91F4-0E6B9C4D4BF4}" type="presOf" srcId="{A92CD1C6-2B34-4071-B81B-F6A3D464BE45}" destId="{6E984435-6D63-4CD8-84BE-1F85B1999DC5}" srcOrd="0" destOrd="0" presId="urn:microsoft.com/office/officeart/2005/8/layout/vList2"/>
    <dgm:cxn modelId="{9E6D5A9B-5202-4E39-9E2A-CA77DB7010D0}" type="presOf" srcId="{7F9DCE00-C5D1-4FBF-AC93-231D9D969D6E}" destId="{58B172EC-52F7-4698-BACE-C1F4F92B6E85}" srcOrd="0" destOrd="0" presId="urn:microsoft.com/office/officeart/2005/8/layout/vList2"/>
    <dgm:cxn modelId="{836A3666-B99F-498D-AC8E-7DAEFB997C9C}" type="presParOf" srcId="{6E984435-6D63-4CD8-84BE-1F85B1999DC5}" destId="{58B172EC-52F7-4698-BACE-C1F4F92B6E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F2349C5-EF59-42AA-AF18-C77CB4FFCDF6}"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s-419"/>
        </a:p>
      </dgm:t>
    </dgm:pt>
    <dgm:pt modelId="{8B53B3FF-F38D-441E-8E18-B492159AED5B}">
      <dgm:prSet custT="1"/>
      <dgm:spPr>
        <a:solidFill>
          <a:schemeClr val="accent5">
            <a:lumMod val="75000"/>
          </a:schemeClr>
        </a:solidFill>
      </dgm:spPr>
      <dgm:t>
        <a:bodyPr/>
        <a:lstStyle/>
        <a:p>
          <a:pPr algn="just"/>
          <a:r>
            <a:rPr lang="es-GT" sz="4400" dirty="0"/>
            <a:t>Hay que tener cuidado de caer en la trampa de dejar afuera a Cristo y sin darnos cuenta, Cristo debe estar en nuestro corazón siempre. “Pintura de Warner </a:t>
          </a:r>
          <a:r>
            <a:rPr lang="es-GT" sz="4400" dirty="0" err="1"/>
            <a:t>Sallman</a:t>
          </a:r>
          <a:r>
            <a:rPr lang="es-GT" sz="4400" dirty="0"/>
            <a:t>, “La puerta de Cristo en el corazón”.</a:t>
          </a:r>
          <a:endParaRPr lang="es-419" sz="4400" dirty="0"/>
        </a:p>
      </dgm:t>
    </dgm:pt>
    <dgm:pt modelId="{845B4C5A-78D0-4A60-8F72-54CADACAF2CF}" type="parTrans" cxnId="{C7C62994-D692-4D89-BCC2-31F3001D0CFE}">
      <dgm:prSet/>
      <dgm:spPr/>
      <dgm:t>
        <a:bodyPr/>
        <a:lstStyle/>
        <a:p>
          <a:endParaRPr lang="es-419"/>
        </a:p>
      </dgm:t>
    </dgm:pt>
    <dgm:pt modelId="{C4FF59A3-8545-4F0F-B7B5-38EC2BD2DC23}" type="sibTrans" cxnId="{C7C62994-D692-4D89-BCC2-31F3001D0CFE}">
      <dgm:prSet/>
      <dgm:spPr/>
      <dgm:t>
        <a:bodyPr/>
        <a:lstStyle/>
        <a:p>
          <a:endParaRPr lang="es-419"/>
        </a:p>
      </dgm:t>
    </dgm:pt>
    <dgm:pt modelId="{6DBC2178-2428-43D3-85B7-EA68D063AEE8}" type="pres">
      <dgm:prSet presAssocID="{2F2349C5-EF59-42AA-AF18-C77CB4FFCDF6}" presName="linear" presStyleCnt="0">
        <dgm:presLayoutVars>
          <dgm:animLvl val="lvl"/>
          <dgm:resizeHandles val="exact"/>
        </dgm:presLayoutVars>
      </dgm:prSet>
      <dgm:spPr/>
    </dgm:pt>
    <dgm:pt modelId="{89EF3A33-1813-45D9-B8C9-A254A085BF84}" type="pres">
      <dgm:prSet presAssocID="{8B53B3FF-F38D-441E-8E18-B492159AED5B}" presName="parentText" presStyleLbl="node1" presStyleIdx="0" presStyleCnt="1">
        <dgm:presLayoutVars>
          <dgm:chMax val="0"/>
          <dgm:bulletEnabled val="1"/>
        </dgm:presLayoutVars>
      </dgm:prSet>
      <dgm:spPr/>
    </dgm:pt>
  </dgm:ptLst>
  <dgm:cxnLst>
    <dgm:cxn modelId="{A2934255-15B0-446E-B2D0-4865A278CB76}" type="presOf" srcId="{2F2349C5-EF59-42AA-AF18-C77CB4FFCDF6}" destId="{6DBC2178-2428-43D3-85B7-EA68D063AEE8}" srcOrd="0" destOrd="0" presId="urn:microsoft.com/office/officeart/2005/8/layout/vList2"/>
    <dgm:cxn modelId="{C7C62994-D692-4D89-BCC2-31F3001D0CFE}" srcId="{2F2349C5-EF59-42AA-AF18-C77CB4FFCDF6}" destId="{8B53B3FF-F38D-441E-8E18-B492159AED5B}" srcOrd="0" destOrd="0" parTransId="{845B4C5A-78D0-4A60-8F72-54CADACAF2CF}" sibTransId="{C4FF59A3-8545-4F0F-B7B5-38EC2BD2DC23}"/>
    <dgm:cxn modelId="{AE68909D-8230-4314-B239-9A5385956724}" type="presOf" srcId="{8B53B3FF-F38D-441E-8E18-B492159AED5B}" destId="{89EF3A33-1813-45D9-B8C9-A254A085BF84}" srcOrd="0" destOrd="0" presId="urn:microsoft.com/office/officeart/2005/8/layout/vList2"/>
    <dgm:cxn modelId="{4BEAFB22-B927-48A2-98F2-9F880B676909}" type="presParOf" srcId="{6DBC2178-2428-43D3-85B7-EA68D063AEE8}" destId="{89EF3A33-1813-45D9-B8C9-A254A085BF8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99EAFC-8885-47CC-98F0-9853EF179BFB}" type="doc">
      <dgm:prSet loTypeId="urn:microsoft.com/office/officeart/2005/8/layout/hierarchy2" loCatId="hierarchy" qsTypeId="urn:microsoft.com/office/officeart/2005/8/quickstyle/3d1" qsCatId="3D" csTypeId="urn:microsoft.com/office/officeart/2005/8/colors/colorful5" csCatId="colorful" phldr="1"/>
      <dgm:spPr/>
      <dgm:t>
        <a:bodyPr/>
        <a:lstStyle/>
        <a:p>
          <a:endParaRPr lang="es-419"/>
        </a:p>
      </dgm:t>
    </dgm:pt>
    <dgm:pt modelId="{86A5B258-0E19-46A3-B680-0F2B00F7CDFA}">
      <dgm:prSet custT="1"/>
      <dgm:spPr>
        <a:solidFill>
          <a:schemeClr val="accent5">
            <a:lumMod val="75000"/>
          </a:schemeClr>
        </a:solidFill>
      </dgm:spPr>
      <dgm:t>
        <a:bodyPr/>
        <a:lstStyle/>
        <a:p>
          <a:r>
            <a:rPr lang="es-GT" sz="4000" dirty="0"/>
            <a:t>La intervención de Jesús en la iglesia de </a:t>
          </a:r>
          <a:r>
            <a:rPr lang="es-GT" sz="4000" dirty="0" err="1"/>
            <a:t>Sardis</a:t>
          </a:r>
          <a:r>
            <a:rPr lang="es-GT" sz="4000" dirty="0"/>
            <a:t>: </a:t>
          </a:r>
          <a:endParaRPr lang="es-419" sz="4000" dirty="0"/>
        </a:p>
      </dgm:t>
    </dgm:pt>
    <dgm:pt modelId="{F81CD6B7-D4A7-4F0E-B7E1-23906FB11CC1}" type="parTrans" cxnId="{971D70C2-017C-40A9-B774-6DFD027B5E0B}">
      <dgm:prSet/>
      <dgm:spPr/>
      <dgm:t>
        <a:bodyPr/>
        <a:lstStyle/>
        <a:p>
          <a:endParaRPr lang="es-419"/>
        </a:p>
      </dgm:t>
    </dgm:pt>
    <dgm:pt modelId="{153E5704-8044-4995-A6FC-A3BBF7CB8BFB}" type="sibTrans" cxnId="{971D70C2-017C-40A9-B774-6DFD027B5E0B}">
      <dgm:prSet/>
      <dgm:spPr/>
      <dgm:t>
        <a:bodyPr/>
        <a:lstStyle/>
        <a:p>
          <a:endParaRPr lang="es-419"/>
        </a:p>
      </dgm:t>
    </dgm:pt>
    <dgm:pt modelId="{B8AFE9B9-E6C2-4F38-8A29-7CA6850186DF}">
      <dgm:prSet custT="1"/>
      <dgm:spPr/>
      <dgm:t>
        <a:bodyPr/>
        <a:lstStyle/>
        <a:p>
          <a:pPr algn="just"/>
          <a:r>
            <a:rPr lang="es-GT" sz="2800" dirty="0"/>
            <a:t>Él se identificó como “el que tiene los siete espíritus de Dios” = Espíritu Santo que reside en las iglesias y que produce el renacimiento espiritual, V.1. Apocalipsis 1:4; 4:5; Juan 3:5-8. Y “las siete estrellas” = los ministros de las iglesias, V.1.</a:t>
          </a:r>
          <a:endParaRPr lang="es-419" sz="2800" dirty="0"/>
        </a:p>
      </dgm:t>
    </dgm:pt>
    <dgm:pt modelId="{38196591-7ABB-4B02-BA0B-68D9999DE75D}" type="parTrans" cxnId="{18D47627-B134-4397-9F52-CDCE050AD45A}">
      <dgm:prSet/>
      <dgm:spPr/>
      <dgm:t>
        <a:bodyPr/>
        <a:lstStyle/>
        <a:p>
          <a:endParaRPr lang="es-419"/>
        </a:p>
      </dgm:t>
    </dgm:pt>
    <dgm:pt modelId="{34EBBCCA-7E0A-4A4E-A4BD-47A56587B5E7}" type="sibTrans" cxnId="{18D47627-B134-4397-9F52-CDCE050AD45A}">
      <dgm:prSet/>
      <dgm:spPr/>
      <dgm:t>
        <a:bodyPr/>
        <a:lstStyle/>
        <a:p>
          <a:endParaRPr lang="es-419"/>
        </a:p>
      </dgm:t>
    </dgm:pt>
    <dgm:pt modelId="{4548D2EA-BC49-4BFF-BC4A-082B0E506D2E}">
      <dgm:prSet custT="1"/>
      <dgm:spPr/>
      <dgm:t>
        <a:bodyPr/>
        <a:lstStyle/>
        <a:p>
          <a:r>
            <a:rPr lang="es-GT" sz="2800" dirty="0"/>
            <a:t>Él conocía su decadencia espiritual, V.1.</a:t>
          </a:r>
          <a:endParaRPr lang="es-419" sz="2800" dirty="0"/>
        </a:p>
      </dgm:t>
    </dgm:pt>
    <dgm:pt modelId="{3BB36EF4-2EEF-4DBD-886C-0750AA632D11}" type="parTrans" cxnId="{8540F83B-0181-4794-A371-DCA6E2AEB4C3}">
      <dgm:prSet/>
      <dgm:spPr/>
      <dgm:t>
        <a:bodyPr/>
        <a:lstStyle/>
        <a:p>
          <a:endParaRPr lang="es-419"/>
        </a:p>
      </dgm:t>
    </dgm:pt>
    <dgm:pt modelId="{C4205E7E-4E4C-4BD3-BF49-BD5742DD704C}" type="sibTrans" cxnId="{8540F83B-0181-4794-A371-DCA6E2AEB4C3}">
      <dgm:prSet/>
      <dgm:spPr/>
      <dgm:t>
        <a:bodyPr/>
        <a:lstStyle/>
        <a:p>
          <a:endParaRPr lang="es-419"/>
        </a:p>
      </dgm:t>
    </dgm:pt>
    <dgm:pt modelId="{19061C4F-73D1-4D4E-A9C4-C10F8FA4A084}">
      <dgm:prSet custT="1"/>
      <dgm:spPr/>
      <dgm:t>
        <a:bodyPr/>
        <a:lstStyle/>
        <a:p>
          <a:pPr algn="just"/>
          <a:r>
            <a:rPr lang="es-GT" sz="2800" dirty="0"/>
            <a:t>Él les ordenó que despertaran y se dieran cuenta de su situación, de lo contrario el día del juicio vendría sobre ellas sin que se dieran cuenta, V.2,3. Véase Juan 15:1-6.</a:t>
          </a:r>
          <a:endParaRPr lang="es-419" sz="2800" dirty="0"/>
        </a:p>
      </dgm:t>
    </dgm:pt>
    <dgm:pt modelId="{188429D3-E0DF-4660-A0D7-E6CAAFDC62AF}" type="parTrans" cxnId="{0F06D5C5-1A1F-4B26-8973-6052DDBDEDFF}">
      <dgm:prSet/>
      <dgm:spPr/>
      <dgm:t>
        <a:bodyPr/>
        <a:lstStyle/>
        <a:p>
          <a:endParaRPr lang="es-419"/>
        </a:p>
      </dgm:t>
    </dgm:pt>
    <dgm:pt modelId="{F0AEB0A7-79ED-434E-ACBE-2486519FE957}" type="sibTrans" cxnId="{0F06D5C5-1A1F-4B26-8973-6052DDBDEDFF}">
      <dgm:prSet/>
      <dgm:spPr/>
      <dgm:t>
        <a:bodyPr/>
        <a:lstStyle/>
        <a:p>
          <a:endParaRPr lang="es-419"/>
        </a:p>
      </dgm:t>
    </dgm:pt>
    <dgm:pt modelId="{C681EB5A-72EF-42CE-A510-30B896DE8ED8}" type="pres">
      <dgm:prSet presAssocID="{4699EAFC-8885-47CC-98F0-9853EF179BFB}" presName="diagram" presStyleCnt="0">
        <dgm:presLayoutVars>
          <dgm:chPref val="1"/>
          <dgm:dir/>
          <dgm:animOne val="branch"/>
          <dgm:animLvl val="lvl"/>
          <dgm:resizeHandles val="exact"/>
        </dgm:presLayoutVars>
      </dgm:prSet>
      <dgm:spPr/>
    </dgm:pt>
    <dgm:pt modelId="{AEB39AFF-0A0F-4B07-AF8A-C1C6B25DBA0B}" type="pres">
      <dgm:prSet presAssocID="{86A5B258-0E19-46A3-B680-0F2B00F7CDFA}" presName="root1" presStyleCnt="0"/>
      <dgm:spPr/>
    </dgm:pt>
    <dgm:pt modelId="{AB6C7A42-44F3-4159-AAAE-4F4FF9F81DC2}" type="pres">
      <dgm:prSet presAssocID="{86A5B258-0E19-46A3-B680-0F2B00F7CDFA}" presName="LevelOneTextNode" presStyleLbl="node0" presStyleIdx="0" presStyleCnt="1" custScaleX="176296" custScaleY="193273">
        <dgm:presLayoutVars>
          <dgm:chPref val="3"/>
        </dgm:presLayoutVars>
      </dgm:prSet>
      <dgm:spPr/>
    </dgm:pt>
    <dgm:pt modelId="{6A147AE0-E8A9-4B74-8CAC-87FA8400D247}" type="pres">
      <dgm:prSet presAssocID="{86A5B258-0E19-46A3-B680-0F2B00F7CDFA}" presName="level2hierChild" presStyleCnt="0"/>
      <dgm:spPr/>
    </dgm:pt>
    <dgm:pt modelId="{B5E97AE7-8FA7-400A-865C-5077ADF8B855}" type="pres">
      <dgm:prSet presAssocID="{38196591-7ABB-4B02-BA0B-68D9999DE75D}" presName="conn2-1" presStyleLbl="parChTrans1D2" presStyleIdx="0" presStyleCnt="3"/>
      <dgm:spPr/>
    </dgm:pt>
    <dgm:pt modelId="{F93BA682-FFDB-4356-AEF0-99C8817BC58F}" type="pres">
      <dgm:prSet presAssocID="{38196591-7ABB-4B02-BA0B-68D9999DE75D}" presName="connTx" presStyleLbl="parChTrans1D2" presStyleIdx="0" presStyleCnt="3"/>
      <dgm:spPr/>
    </dgm:pt>
    <dgm:pt modelId="{517C6609-DD90-45A0-9EB2-2311473D00CE}" type="pres">
      <dgm:prSet presAssocID="{B8AFE9B9-E6C2-4F38-8A29-7CA6850186DF}" presName="root2" presStyleCnt="0"/>
      <dgm:spPr/>
    </dgm:pt>
    <dgm:pt modelId="{AF4857C9-9BD5-4D04-937D-00452134D793}" type="pres">
      <dgm:prSet presAssocID="{B8AFE9B9-E6C2-4F38-8A29-7CA6850186DF}" presName="LevelTwoTextNode" presStyleLbl="node2" presStyleIdx="0" presStyleCnt="3" custScaleX="314823" custScaleY="243936">
        <dgm:presLayoutVars>
          <dgm:chPref val="3"/>
        </dgm:presLayoutVars>
      </dgm:prSet>
      <dgm:spPr/>
    </dgm:pt>
    <dgm:pt modelId="{C3F58DDB-6262-4137-8867-31906DDFB8CD}" type="pres">
      <dgm:prSet presAssocID="{B8AFE9B9-E6C2-4F38-8A29-7CA6850186DF}" presName="level3hierChild" presStyleCnt="0"/>
      <dgm:spPr/>
    </dgm:pt>
    <dgm:pt modelId="{2E37A742-9ABB-435F-ABDF-D947D336AF2D}" type="pres">
      <dgm:prSet presAssocID="{3BB36EF4-2EEF-4DBD-886C-0750AA632D11}" presName="conn2-1" presStyleLbl="parChTrans1D2" presStyleIdx="1" presStyleCnt="3"/>
      <dgm:spPr/>
    </dgm:pt>
    <dgm:pt modelId="{6678A0D3-3E82-4B54-A18B-3A72703A5FAA}" type="pres">
      <dgm:prSet presAssocID="{3BB36EF4-2EEF-4DBD-886C-0750AA632D11}" presName="connTx" presStyleLbl="parChTrans1D2" presStyleIdx="1" presStyleCnt="3"/>
      <dgm:spPr/>
    </dgm:pt>
    <dgm:pt modelId="{45FB1E31-11F3-4496-9FC1-C9486B023673}" type="pres">
      <dgm:prSet presAssocID="{4548D2EA-BC49-4BFF-BC4A-082B0E506D2E}" presName="root2" presStyleCnt="0"/>
      <dgm:spPr/>
    </dgm:pt>
    <dgm:pt modelId="{EB7BBA41-0D01-416A-848F-597DAB0DDCD4}" type="pres">
      <dgm:prSet presAssocID="{4548D2EA-BC49-4BFF-BC4A-082B0E506D2E}" presName="LevelTwoTextNode" presStyleLbl="node2" presStyleIdx="1" presStyleCnt="3" custScaleX="314823" custScaleY="80731">
        <dgm:presLayoutVars>
          <dgm:chPref val="3"/>
        </dgm:presLayoutVars>
      </dgm:prSet>
      <dgm:spPr/>
    </dgm:pt>
    <dgm:pt modelId="{1CFB1850-A84B-4BBA-A229-F97CC8F9681D}" type="pres">
      <dgm:prSet presAssocID="{4548D2EA-BC49-4BFF-BC4A-082B0E506D2E}" presName="level3hierChild" presStyleCnt="0"/>
      <dgm:spPr/>
    </dgm:pt>
    <dgm:pt modelId="{7C7293AB-D4AA-49E5-8063-68B187428F81}" type="pres">
      <dgm:prSet presAssocID="{188429D3-E0DF-4660-A0D7-E6CAAFDC62AF}" presName="conn2-1" presStyleLbl="parChTrans1D2" presStyleIdx="2" presStyleCnt="3"/>
      <dgm:spPr/>
    </dgm:pt>
    <dgm:pt modelId="{6C7B6DD4-CF4D-4726-87CF-B82222E00F6A}" type="pres">
      <dgm:prSet presAssocID="{188429D3-E0DF-4660-A0D7-E6CAAFDC62AF}" presName="connTx" presStyleLbl="parChTrans1D2" presStyleIdx="2" presStyleCnt="3"/>
      <dgm:spPr/>
    </dgm:pt>
    <dgm:pt modelId="{8119F1B6-1612-439A-84EB-D70D91189D94}" type="pres">
      <dgm:prSet presAssocID="{19061C4F-73D1-4D4E-A9C4-C10F8FA4A084}" presName="root2" presStyleCnt="0"/>
      <dgm:spPr/>
    </dgm:pt>
    <dgm:pt modelId="{6F723FC8-D64B-4E17-8C8F-67040E4ADFD6}" type="pres">
      <dgm:prSet presAssocID="{19061C4F-73D1-4D4E-A9C4-C10F8FA4A084}" presName="LevelTwoTextNode" presStyleLbl="node2" presStyleIdx="2" presStyleCnt="3" custScaleX="314823" custScaleY="162514">
        <dgm:presLayoutVars>
          <dgm:chPref val="3"/>
        </dgm:presLayoutVars>
      </dgm:prSet>
      <dgm:spPr/>
    </dgm:pt>
    <dgm:pt modelId="{B2DC85CB-E86B-4E5D-862D-0AF87A4CF52B}" type="pres">
      <dgm:prSet presAssocID="{19061C4F-73D1-4D4E-A9C4-C10F8FA4A084}" presName="level3hierChild" presStyleCnt="0"/>
      <dgm:spPr/>
    </dgm:pt>
  </dgm:ptLst>
  <dgm:cxnLst>
    <dgm:cxn modelId="{44439E18-7477-4865-A9B9-A7AF7D9F058D}" type="presOf" srcId="{4548D2EA-BC49-4BFF-BC4A-082B0E506D2E}" destId="{EB7BBA41-0D01-416A-848F-597DAB0DDCD4}" srcOrd="0" destOrd="0" presId="urn:microsoft.com/office/officeart/2005/8/layout/hierarchy2"/>
    <dgm:cxn modelId="{DBEFD11A-9938-4F98-AE85-CA35F22D03F3}" type="presOf" srcId="{3BB36EF4-2EEF-4DBD-886C-0750AA632D11}" destId="{6678A0D3-3E82-4B54-A18B-3A72703A5FAA}" srcOrd="1" destOrd="0" presId="urn:microsoft.com/office/officeart/2005/8/layout/hierarchy2"/>
    <dgm:cxn modelId="{18D47627-B134-4397-9F52-CDCE050AD45A}" srcId="{86A5B258-0E19-46A3-B680-0F2B00F7CDFA}" destId="{B8AFE9B9-E6C2-4F38-8A29-7CA6850186DF}" srcOrd="0" destOrd="0" parTransId="{38196591-7ABB-4B02-BA0B-68D9999DE75D}" sibTransId="{34EBBCCA-7E0A-4A4E-A4BD-47A56587B5E7}"/>
    <dgm:cxn modelId="{8540F83B-0181-4794-A371-DCA6E2AEB4C3}" srcId="{86A5B258-0E19-46A3-B680-0F2B00F7CDFA}" destId="{4548D2EA-BC49-4BFF-BC4A-082B0E506D2E}" srcOrd="1" destOrd="0" parTransId="{3BB36EF4-2EEF-4DBD-886C-0750AA632D11}" sibTransId="{C4205E7E-4E4C-4BD3-BF49-BD5742DD704C}"/>
    <dgm:cxn modelId="{5EA4424D-1A96-4C81-8F31-67DB6F6E4287}" type="presOf" srcId="{4699EAFC-8885-47CC-98F0-9853EF179BFB}" destId="{C681EB5A-72EF-42CE-A510-30B896DE8ED8}" srcOrd="0" destOrd="0" presId="urn:microsoft.com/office/officeart/2005/8/layout/hierarchy2"/>
    <dgm:cxn modelId="{C1CA774E-6D4F-4D4D-A029-88FC38EE7AE1}" type="presOf" srcId="{38196591-7ABB-4B02-BA0B-68D9999DE75D}" destId="{F93BA682-FFDB-4356-AEF0-99C8817BC58F}" srcOrd="1" destOrd="0" presId="urn:microsoft.com/office/officeart/2005/8/layout/hierarchy2"/>
    <dgm:cxn modelId="{6FCB9F6E-D492-4481-873B-CCD139D6AD87}" type="presOf" srcId="{38196591-7ABB-4B02-BA0B-68D9999DE75D}" destId="{B5E97AE7-8FA7-400A-865C-5077ADF8B855}" srcOrd="0" destOrd="0" presId="urn:microsoft.com/office/officeart/2005/8/layout/hierarchy2"/>
    <dgm:cxn modelId="{4FB44794-D647-4841-A85B-0A54866985FD}" type="presOf" srcId="{188429D3-E0DF-4660-A0D7-E6CAAFDC62AF}" destId="{7C7293AB-D4AA-49E5-8063-68B187428F81}" srcOrd="0" destOrd="0" presId="urn:microsoft.com/office/officeart/2005/8/layout/hierarchy2"/>
    <dgm:cxn modelId="{002BCDA2-25BE-44D9-9D7A-3B5758B40368}" type="presOf" srcId="{19061C4F-73D1-4D4E-A9C4-C10F8FA4A084}" destId="{6F723FC8-D64B-4E17-8C8F-67040E4ADFD6}" srcOrd="0" destOrd="0" presId="urn:microsoft.com/office/officeart/2005/8/layout/hierarchy2"/>
    <dgm:cxn modelId="{CE7786A8-38FB-4A5B-B509-A88649695DE0}" type="presOf" srcId="{3BB36EF4-2EEF-4DBD-886C-0750AA632D11}" destId="{2E37A742-9ABB-435F-ABDF-D947D336AF2D}" srcOrd="0" destOrd="0" presId="urn:microsoft.com/office/officeart/2005/8/layout/hierarchy2"/>
    <dgm:cxn modelId="{05DAA8AD-8753-4139-929E-45C672596B31}" type="presOf" srcId="{86A5B258-0E19-46A3-B680-0F2B00F7CDFA}" destId="{AB6C7A42-44F3-4159-AAAE-4F4FF9F81DC2}" srcOrd="0" destOrd="0" presId="urn:microsoft.com/office/officeart/2005/8/layout/hierarchy2"/>
    <dgm:cxn modelId="{971D70C2-017C-40A9-B774-6DFD027B5E0B}" srcId="{4699EAFC-8885-47CC-98F0-9853EF179BFB}" destId="{86A5B258-0E19-46A3-B680-0F2B00F7CDFA}" srcOrd="0" destOrd="0" parTransId="{F81CD6B7-D4A7-4F0E-B7E1-23906FB11CC1}" sibTransId="{153E5704-8044-4995-A6FC-A3BBF7CB8BFB}"/>
    <dgm:cxn modelId="{0F06D5C5-1A1F-4B26-8973-6052DDBDEDFF}" srcId="{86A5B258-0E19-46A3-B680-0F2B00F7CDFA}" destId="{19061C4F-73D1-4D4E-A9C4-C10F8FA4A084}" srcOrd="2" destOrd="0" parTransId="{188429D3-E0DF-4660-A0D7-E6CAAFDC62AF}" sibTransId="{F0AEB0A7-79ED-434E-ACBE-2486519FE957}"/>
    <dgm:cxn modelId="{BC1373D7-A0C8-4F1F-9177-11160C1E77ED}" type="presOf" srcId="{B8AFE9B9-E6C2-4F38-8A29-7CA6850186DF}" destId="{AF4857C9-9BD5-4D04-937D-00452134D793}" srcOrd="0" destOrd="0" presId="urn:microsoft.com/office/officeart/2005/8/layout/hierarchy2"/>
    <dgm:cxn modelId="{A61FD9D8-A256-455B-9EE1-153A349FCDE9}" type="presOf" srcId="{188429D3-E0DF-4660-A0D7-E6CAAFDC62AF}" destId="{6C7B6DD4-CF4D-4726-87CF-B82222E00F6A}" srcOrd="1" destOrd="0" presId="urn:microsoft.com/office/officeart/2005/8/layout/hierarchy2"/>
    <dgm:cxn modelId="{882BE998-F163-442F-843F-3C9128EE668A}" type="presParOf" srcId="{C681EB5A-72EF-42CE-A510-30B896DE8ED8}" destId="{AEB39AFF-0A0F-4B07-AF8A-C1C6B25DBA0B}" srcOrd="0" destOrd="0" presId="urn:microsoft.com/office/officeart/2005/8/layout/hierarchy2"/>
    <dgm:cxn modelId="{8ED36BCD-5B09-4E71-99DD-177136F7FCF8}" type="presParOf" srcId="{AEB39AFF-0A0F-4B07-AF8A-C1C6B25DBA0B}" destId="{AB6C7A42-44F3-4159-AAAE-4F4FF9F81DC2}" srcOrd="0" destOrd="0" presId="urn:microsoft.com/office/officeart/2005/8/layout/hierarchy2"/>
    <dgm:cxn modelId="{EC906F5F-2313-4340-A5FE-77176F3BDF0E}" type="presParOf" srcId="{AEB39AFF-0A0F-4B07-AF8A-C1C6B25DBA0B}" destId="{6A147AE0-E8A9-4B74-8CAC-87FA8400D247}" srcOrd="1" destOrd="0" presId="urn:microsoft.com/office/officeart/2005/8/layout/hierarchy2"/>
    <dgm:cxn modelId="{1D395B8A-3A94-44E4-99F4-3AC5E1B7B2DA}" type="presParOf" srcId="{6A147AE0-E8A9-4B74-8CAC-87FA8400D247}" destId="{B5E97AE7-8FA7-400A-865C-5077ADF8B855}" srcOrd="0" destOrd="0" presId="urn:microsoft.com/office/officeart/2005/8/layout/hierarchy2"/>
    <dgm:cxn modelId="{2C5AC55F-2689-4F84-B7F0-18057391A2E8}" type="presParOf" srcId="{B5E97AE7-8FA7-400A-865C-5077ADF8B855}" destId="{F93BA682-FFDB-4356-AEF0-99C8817BC58F}" srcOrd="0" destOrd="0" presId="urn:microsoft.com/office/officeart/2005/8/layout/hierarchy2"/>
    <dgm:cxn modelId="{0A1BED2C-4243-4C3F-B2FB-A892D9394DBA}" type="presParOf" srcId="{6A147AE0-E8A9-4B74-8CAC-87FA8400D247}" destId="{517C6609-DD90-45A0-9EB2-2311473D00CE}" srcOrd="1" destOrd="0" presId="urn:microsoft.com/office/officeart/2005/8/layout/hierarchy2"/>
    <dgm:cxn modelId="{4F80BB0A-800C-4482-A2F2-FB775486ECAC}" type="presParOf" srcId="{517C6609-DD90-45A0-9EB2-2311473D00CE}" destId="{AF4857C9-9BD5-4D04-937D-00452134D793}" srcOrd="0" destOrd="0" presId="urn:microsoft.com/office/officeart/2005/8/layout/hierarchy2"/>
    <dgm:cxn modelId="{002A93DF-CCC2-440E-BBFC-43D5AD1B599C}" type="presParOf" srcId="{517C6609-DD90-45A0-9EB2-2311473D00CE}" destId="{C3F58DDB-6262-4137-8867-31906DDFB8CD}" srcOrd="1" destOrd="0" presId="urn:microsoft.com/office/officeart/2005/8/layout/hierarchy2"/>
    <dgm:cxn modelId="{21E0F40E-0CA9-4E62-BA58-D2F79FD7F52A}" type="presParOf" srcId="{6A147AE0-E8A9-4B74-8CAC-87FA8400D247}" destId="{2E37A742-9ABB-435F-ABDF-D947D336AF2D}" srcOrd="2" destOrd="0" presId="urn:microsoft.com/office/officeart/2005/8/layout/hierarchy2"/>
    <dgm:cxn modelId="{EE98DBD6-703B-43C8-B22F-B677BD46F18D}" type="presParOf" srcId="{2E37A742-9ABB-435F-ABDF-D947D336AF2D}" destId="{6678A0D3-3E82-4B54-A18B-3A72703A5FAA}" srcOrd="0" destOrd="0" presId="urn:microsoft.com/office/officeart/2005/8/layout/hierarchy2"/>
    <dgm:cxn modelId="{692B03B7-03B4-4C5B-9CBF-D2DE4CB888DF}" type="presParOf" srcId="{6A147AE0-E8A9-4B74-8CAC-87FA8400D247}" destId="{45FB1E31-11F3-4496-9FC1-C9486B023673}" srcOrd="3" destOrd="0" presId="urn:microsoft.com/office/officeart/2005/8/layout/hierarchy2"/>
    <dgm:cxn modelId="{2AA5CA35-49C3-4F53-BA73-7AA2DADF5C55}" type="presParOf" srcId="{45FB1E31-11F3-4496-9FC1-C9486B023673}" destId="{EB7BBA41-0D01-416A-848F-597DAB0DDCD4}" srcOrd="0" destOrd="0" presId="urn:microsoft.com/office/officeart/2005/8/layout/hierarchy2"/>
    <dgm:cxn modelId="{908F5F57-ECC7-468C-8AE7-51FA53EAA79C}" type="presParOf" srcId="{45FB1E31-11F3-4496-9FC1-C9486B023673}" destId="{1CFB1850-A84B-4BBA-A229-F97CC8F9681D}" srcOrd="1" destOrd="0" presId="urn:microsoft.com/office/officeart/2005/8/layout/hierarchy2"/>
    <dgm:cxn modelId="{D9AD668F-C6FE-48AC-815D-BCB9F6946BC4}" type="presParOf" srcId="{6A147AE0-E8A9-4B74-8CAC-87FA8400D247}" destId="{7C7293AB-D4AA-49E5-8063-68B187428F81}" srcOrd="4" destOrd="0" presId="urn:microsoft.com/office/officeart/2005/8/layout/hierarchy2"/>
    <dgm:cxn modelId="{E8E1B000-BCBE-4597-986D-1EE80D2BEF80}" type="presParOf" srcId="{7C7293AB-D4AA-49E5-8063-68B187428F81}" destId="{6C7B6DD4-CF4D-4726-87CF-B82222E00F6A}" srcOrd="0" destOrd="0" presId="urn:microsoft.com/office/officeart/2005/8/layout/hierarchy2"/>
    <dgm:cxn modelId="{12F7FE21-A9EE-450D-9EA1-3A88932BE6FA}" type="presParOf" srcId="{6A147AE0-E8A9-4B74-8CAC-87FA8400D247}" destId="{8119F1B6-1612-439A-84EB-D70D91189D94}" srcOrd="5" destOrd="0" presId="urn:microsoft.com/office/officeart/2005/8/layout/hierarchy2"/>
    <dgm:cxn modelId="{D6A8761C-317E-4808-9246-A9E7DBC6A3CC}" type="presParOf" srcId="{8119F1B6-1612-439A-84EB-D70D91189D94}" destId="{6F723FC8-D64B-4E17-8C8F-67040E4ADFD6}" srcOrd="0" destOrd="0" presId="urn:microsoft.com/office/officeart/2005/8/layout/hierarchy2"/>
    <dgm:cxn modelId="{1F750E47-C3F7-428B-B7E1-45276D0EC715}" type="presParOf" srcId="{8119F1B6-1612-439A-84EB-D70D91189D94}" destId="{B2DC85CB-E86B-4E5D-862D-0AF87A4CF52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99EAFC-8885-47CC-98F0-9853EF179BFB}" type="doc">
      <dgm:prSet loTypeId="urn:microsoft.com/office/officeart/2005/8/layout/hierarchy2" loCatId="hierarchy" qsTypeId="urn:microsoft.com/office/officeart/2005/8/quickstyle/3d1" qsCatId="3D" csTypeId="urn:microsoft.com/office/officeart/2005/8/colors/colorful5" csCatId="colorful" phldr="1"/>
      <dgm:spPr/>
      <dgm:t>
        <a:bodyPr/>
        <a:lstStyle/>
        <a:p>
          <a:endParaRPr lang="es-419"/>
        </a:p>
      </dgm:t>
    </dgm:pt>
    <dgm:pt modelId="{86A5B258-0E19-46A3-B680-0F2B00F7CDFA}">
      <dgm:prSet custT="1"/>
      <dgm:spPr>
        <a:solidFill>
          <a:schemeClr val="accent5">
            <a:lumMod val="75000"/>
          </a:schemeClr>
        </a:solidFill>
      </dgm:spPr>
      <dgm:t>
        <a:bodyPr/>
        <a:lstStyle/>
        <a:p>
          <a:r>
            <a:rPr lang="es-GT" sz="4000" dirty="0"/>
            <a:t>La intervención de Jesús en la iglesia de </a:t>
          </a:r>
          <a:r>
            <a:rPr lang="es-GT" sz="4000" dirty="0" err="1"/>
            <a:t>Sardis</a:t>
          </a:r>
          <a:r>
            <a:rPr lang="es-GT" sz="4000" dirty="0"/>
            <a:t>: </a:t>
          </a:r>
          <a:endParaRPr lang="es-419" sz="4000" dirty="0"/>
        </a:p>
      </dgm:t>
    </dgm:pt>
    <dgm:pt modelId="{F81CD6B7-D4A7-4F0E-B7E1-23906FB11CC1}" type="parTrans" cxnId="{971D70C2-017C-40A9-B774-6DFD027B5E0B}">
      <dgm:prSet/>
      <dgm:spPr/>
      <dgm:t>
        <a:bodyPr/>
        <a:lstStyle/>
        <a:p>
          <a:endParaRPr lang="es-419"/>
        </a:p>
      </dgm:t>
    </dgm:pt>
    <dgm:pt modelId="{153E5704-8044-4995-A6FC-A3BBF7CB8BFB}" type="sibTrans" cxnId="{971D70C2-017C-40A9-B774-6DFD027B5E0B}">
      <dgm:prSet/>
      <dgm:spPr/>
      <dgm:t>
        <a:bodyPr/>
        <a:lstStyle/>
        <a:p>
          <a:endParaRPr lang="es-419"/>
        </a:p>
      </dgm:t>
    </dgm:pt>
    <dgm:pt modelId="{624E9C74-77E4-4F03-B542-92EC01DC23ED}">
      <dgm:prSet custT="1"/>
      <dgm:spPr/>
      <dgm:t>
        <a:bodyPr/>
        <a:lstStyle/>
        <a:p>
          <a:pPr>
            <a:buFont typeface="+mj-lt"/>
            <a:buAutoNum type="arabicParenR" startAt="4"/>
          </a:pPr>
          <a:r>
            <a:rPr lang="es-GT" sz="3200" dirty="0">
              <a:effectLst>
                <a:outerShdw blurRad="38100" dist="38100" dir="2700000" algn="tl">
                  <a:srgbClr val="000000">
                    <a:alpha val="43137"/>
                  </a:srgbClr>
                </a:outerShdw>
              </a:effectLst>
              <a:ea typeface="Yu Mincho" panose="02020400000000000000" pitchFamily="18" charset="-128"/>
            </a:rPr>
            <a:t>Él reconoce a los cristianos fieles, que viven en santidad, V.4.</a:t>
          </a:r>
          <a:endParaRPr lang="es-419" sz="3200" dirty="0"/>
        </a:p>
      </dgm:t>
    </dgm:pt>
    <dgm:pt modelId="{78EF879C-88FE-4940-929F-8D2816286D9E}" type="parTrans" cxnId="{87AC9932-5969-4410-BAB1-22BF674B004A}">
      <dgm:prSet/>
      <dgm:spPr/>
      <dgm:t>
        <a:bodyPr/>
        <a:lstStyle/>
        <a:p>
          <a:endParaRPr lang="es-419"/>
        </a:p>
      </dgm:t>
    </dgm:pt>
    <dgm:pt modelId="{8563F615-1F97-40BF-999B-0620D1B4BCE3}" type="sibTrans" cxnId="{87AC9932-5969-4410-BAB1-22BF674B004A}">
      <dgm:prSet/>
      <dgm:spPr/>
      <dgm:t>
        <a:bodyPr/>
        <a:lstStyle/>
        <a:p>
          <a:endParaRPr lang="es-419"/>
        </a:p>
      </dgm:t>
    </dgm:pt>
    <dgm:pt modelId="{46D3D771-1073-4CC3-94C4-0EF4590A0AB2}">
      <dgm:prSet custT="1"/>
      <dgm:spPr/>
      <dgm:t>
        <a:bodyPr/>
        <a:lstStyle/>
        <a:p>
          <a:pPr algn="just"/>
          <a:r>
            <a:rPr lang="es-GT" sz="3200" dirty="0">
              <a:effectLst>
                <a:outerShdw blurRad="38100" dist="38100" dir="2700000" algn="tl">
                  <a:srgbClr val="000000">
                    <a:alpha val="43137"/>
                  </a:srgbClr>
                </a:outerShdw>
              </a:effectLst>
              <a:ea typeface="Yu Mincho" panose="02020400000000000000" pitchFamily="18" charset="-128"/>
            </a:rPr>
            <a:t>Él les da estas promesas y pide sensibilidad al Espíritu Santo, V.5,6. Serán vestidos de vestiduras blancas, no borrare su nombre del libro de la vida, y confesare su nombre delante de Dios y sus ángeles.</a:t>
          </a:r>
        </a:p>
      </dgm:t>
    </dgm:pt>
    <dgm:pt modelId="{86E7C0F0-7909-428E-8E6E-B3804EF63655}" type="parTrans" cxnId="{4F855FB5-287D-41A3-9708-6B71F171CE53}">
      <dgm:prSet/>
      <dgm:spPr/>
      <dgm:t>
        <a:bodyPr/>
        <a:lstStyle/>
        <a:p>
          <a:endParaRPr lang="es-419"/>
        </a:p>
      </dgm:t>
    </dgm:pt>
    <dgm:pt modelId="{230548ED-C5DE-404D-AF35-FB7701BD4703}" type="sibTrans" cxnId="{4F855FB5-287D-41A3-9708-6B71F171CE53}">
      <dgm:prSet/>
      <dgm:spPr/>
      <dgm:t>
        <a:bodyPr/>
        <a:lstStyle/>
        <a:p>
          <a:endParaRPr lang="es-419"/>
        </a:p>
      </dgm:t>
    </dgm:pt>
    <dgm:pt modelId="{C681EB5A-72EF-42CE-A510-30B896DE8ED8}" type="pres">
      <dgm:prSet presAssocID="{4699EAFC-8885-47CC-98F0-9853EF179BFB}" presName="diagram" presStyleCnt="0">
        <dgm:presLayoutVars>
          <dgm:chPref val="1"/>
          <dgm:dir/>
          <dgm:animOne val="branch"/>
          <dgm:animLvl val="lvl"/>
          <dgm:resizeHandles val="exact"/>
        </dgm:presLayoutVars>
      </dgm:prSet>
      <dgm:spPr/>
    </dgm:pt>
    <dgm:pt modelId="{AEB39AFF-0A0F-4B07-AF8A-C1C6B25DBA0B}" type="pres">
      <dgm:prSet presAssocID="{86A5B258-0E19-46A3-B680-0F2B00F7CDFA}" presName="root1" presStyleCnt="0"/>
      <dgm:spPr/>
    </dgm:pt>
    <dgm:pt modelId="{AB6C7A42-44F3-4159-AAAE-4F4FF9F81DC2}" type="pres">
      <dgm:prSet presAssocID="{86A5B258-0E19-46A3-B680-0F2B00F7CDFA}" presName="LevelOneTextNode" presStyleLbl="node0" presStyleIdx="0" presStyleCnt="1" custScaleX="176296" custScaleY="193273">
        <dgm:presLayoutVars>
          <dgm:chPref val="3"/>
        </dgm:presLayoutVars>
      </dgm:prSet>
      <dgm:spPr/>
    </dgm:pt>
    <dgm:pt modelId="{6A147AE0-E8A9-4B74-8CAC-87FA8400D247}" type="pres">
      <dgm:prSet presAssocID="{86A5B258-0E19-46A3-B680-0F2B00F7CDFA}" presName="level2hierChild" presStyleCnt="0"/>
      <dgm:spPr/>
    </dgm:pt>
    <dgm:pt modelId="{E64E60C2-87F3-4C77-8BDA-B4C72EFF78E7}" type="pres">
      <dgm:prSet presAssocID="{78EF879C-88FE-4940-929F-8D2816286D9E}" presName="conn2-1" presStyleLbl="parChTrans1D2" presStyleIdx="0" presStyleCnt="2"/>
      <dgm:spPr/>
    </dgm:pt>
    <dgm:pt modelId="{B24BCDB0-E751-466D-9012-D3C412E9A428}" type="pres">
      <dgm:prSet presAssocID="{78EF879C-88FE-4940-929F-8D2816286D9E}" presName="connTx" presStyleLbl="parChTrans1D2" presStyleIdx="0" presStyleCnt="2"/>
      <dgm:spPr/>
    </dgm:pt>
    <dgm:pt modelId="{835FDB6D-25B2-4610-A4A2-C35E7A2FE44E}" type="pres">
      <dgm:prSet presAssocID="{624E9C74-77E4-4F03-B542-92EC01DC23ED}" presName="root2" presStyleCnt="0"/>
      <dgm:spPr/>
    </dgm:pt>
    <dgm:pt modelId="{B91EE613-0D78-4C06-A885-320D54DF747B}" type="pres">
      <dgm:prSet presAssocID="{624E9C74-77E4-4F03-B542-92EC01DC23ED}" presName="LevelTwoTextNode" presStyleLbl="node2" presStyleIdx="0" presStyleCnt="2" custScaleX="314823" custScaleY="91902">
        <dgm:presLayoutVars>
          <dgm:chPref val="3"/>
        </dgm:presLayoutVars>
      </dgm:prSet>
      <dgm:spPr/>
    </dgm:pt>
    <dgm:pt modelId="{694D0967-38B7-4D0D-A4B7-CCD8D307D5ED}" type="pres">
      <dgm:prSet presAssocID="{624E9C74-77E4-4F03-B542-92EC01DC23ED}" presName="level3hierChild" presStyleCnt="0"/>
      <dgm:spPr/>
    </dgm:pt>
    <dgm:pt modelId="{F055A35B-EB10-474C-BBD7-D1922F3A223C}" type="pres">
      <dgm:prSet presAssocID="{86E7C0F0-7909-428E-8E6E-B3804EF63655}" presName="conn2-1" presStyleLbl="parChTrans1D2" presStyleIdx="1" presStyleCnt="2"/>
      <dgm:spPr/>
    </dgm:pt>
    <dgm:pt modelId="{9C2F7470-50BF-47CF-ABB2-6864B09775A5}" type="pres">
      <dgm:prSet presAssocID="{86E7C0F0-7909-428E-8E6E-B3804EF63655}" presName="connTx" presStyleLbl="parChTrans1D2" presStyleIdx="1" presStyleCnt="2"/>
      <dgm:spPr/>
    </dgm:pt>
    <dgm:pt modelId="{C923360F-F756-40A2-8B9E-A149EF4C2C64}" type="pres">
      <dgm:prSet presAssocID="{46D3D771-1073-4CC3-94C4-0EF4590A0AB2}" presName="root2" presStyleCnt="0"/>
      <dgm:spPr/>
    </dgm:pt>
    <dgm:pt modelId="{6F27100D-70B9-4488-B3E5-DC4604441130}" type="pres">
      <dgm:prSet presAssocID="{46D3D771-1073-4CC3-94C4-0EF4590A0AB2}" presName="LevelTwoTextNode" presStyleLbl="node2" presStyleIdx="1" presStyleCnt="2" custScaleX="314823" custScaleY="269842">
        <dgm:presLayoutVars>
          <dgm:chPref val="3"/>
        </dgm:presLayoutVars>
      </dgm:prSet>
      <dgm:spPr/>
    </dgm:pt>
    <dgm:pt modelId="{F65C8F17-DD6F-47F3-A04D-4FE2DF133227}" type="pres">
      <dgm:prSet presAssocID="{46D3D771-1073-4CC3-94C4-0EF4590A0AB2}" presName="level3hierChild" presStyleCnt="0"/>
      <dgm:spPr/>
    </dgm:pt>
  </dgm:ptLst>
  <dgm:cxnLst>
    <dgm:cxn modelId="{9823A704-6855-449A-8BB2-7DDA8EEC2B9F}" type="presOf" srcId="{624E9C74-77E4-4F03-B542-92EC01DC23ED}" destId="{B91EE613-0D78-4C06-A885-320D54DF747B}" srcOrd="0" destOrd="0" presId="urn:microsoft.com/office/officeart/2005/8/layout/hierarchy2"/>
    <dgm:cxn modelId="{C9B9662E-C46A-4674-9F28-C9ABBD4AC386}" type="presOf" srcId="{86E7C0F0-7909-428E-8E6E-B3804EF63655}" destId="{9C2F7470-50BF-47CF-ABB2-6864B09775A5}" srcOrd="1" destOrd="0" presId="urn:microsoft.com/office/officeart/2005/8/layout/hierarchy2"/>
    <dgm:cxn modelId="{87AC9932-5969-4410-BAB1-22BF674B004A}" srcId="{86A5B258-0E19-46A3-B680-0F2B00F7CDFA}" destId="{624E9C74-77E4-4F03-B542-92EC01DC23ED}" srcOrd="0" destOrd="0" parTransId="{78EF879C-88FE-4940-929F-8D2816286D9E}" sibTransId="{8563F615-1F97-40BF-999B-0620D1B4BCE3}"/>
    <dgm:cxn modelId="{429F6741-0EEC-4147-B1D1-5AE407FFEC33}" type="presOf" srcId="{78EF879C-88FE-4940-929F-8D2816286D9E}" destId="{B24BCDB0-E751-466D-9012-D3C412E9A428}" srcOrd="1" destOrd="0" presId="urn:microsoft.com/office/officeart/2005/8/layout/hierarchy2"/>
    <dgm:cxn modelId="{5EA4424D-1A96-4C81-8F31-67DB6F6E4287}" type="presOf" srcId="{4699EAFC-8885-47CC-98F0-9853EF179BFB}" destId="{C681EB5A-72EF-42CE-A510-30B896DE8ED8}" srcOrd="0" destOrd="0" presId="urn:microsoft.com/office/officeart/2005/8/layout/hierarchy2"/>
    <dgm:cxn modelId="{27F34D82-1D88-4275-BC1D-5183C1F7CDF1}" type="presOf" srcId="{46D3D771-1073-4CC3-94C4-0EF4590A0AB2}" destId="{6F27100D-70B9-4488-B3E5-DC4604441130}" srcOrd="0" destOrd="0" presId="urn:microsoft.com/office/officeart/2005/8/layout/hierarchy2"/>
    <dgm:cxn modelId="{46B7C0A7-3E45-40CC-938A-E41155431037}" type="presOf" srcId="{78EF879C-88FE-4940-929F-8D2816286D9E}" destId="{E64E60C2-87F3-4C77-8BDA-B4C72EFF78E7}" srcOrd="0" destOrd="0" presId="urn:microsoft.com/office/officeart/2005/8/layout/hierarchy2"/>
    <dgm:cxn modelId="{05DAA8AD-8753-4139-929E-45C672596B31}" type="presOf" srcId="{86A5B258-0E19-46A3-B680-0F2B00F7CDFA}" destId="{AB6C7A42-44F3-4159-AAAE-4F4FF9F81DC2}" srcOrd="0" destOrd="0" presId="urn:microsoft.com/office/officeart/2005/8/layout/hierarchy2"/>
    <dgm:cxn modelId="{4F855FB5-287D-41A3-9708-6B71F171CE53}" srcId="{86A5B258-0E19-46A3-B680-0F2B00F7CDFA}" destId="{46D3D771-1073-4CC3-94C4-0EF4590A0AB2}" srcOrd="1" destOrd="0" parTransId="{86E7C0F0-7909-428E-8E6E-B3804EF63655}" sibTransId="{230548ED-C5DE-404D-AF35-FB7701BD4703}"/>
    <dgm:cxn modelId="{971D70C2-017C-40A9-B774-6DFD027B5E0B}" srcId="{4699EAFC-8885-47CC-98F0-9853EF179BFB}" destId="{86A5B258-0E19-46A3-B680-0F2B00F7CDFA}" srcOrd="0" destOrd="0" parTransId="{F81CD6B7-D4A7-4F0E-B7E1-23906FB11CC1}" sibTransId="{153E5704-8044-4995-A6FC-A3BBF7CB8BFB}"/>
    <dgm:cxn modelId="{6417A0D5-2839-452A-AC3C-C34F03FE0ACA}" type="presOf" srcId="{86E7C0F0-7909-428E-8E6E-B3804EF63655}" destId="{F055A35B-EB10-474C-BBD7-D1922F3A223C}" srcOrd="0" destOrd="0" presId="urn:microsoft.com/office/officeart/2005/8/layout/hierarchy2"/>
    <dgm:cxn modelId="{882BE998-F163-442F-843F-3C9128EE668A}" type="presParOf" srcId="{C681EB5A-72EF-42CE-A510-30B896DE8ED8}" destId="{AEB39AFF-0A0F-4B07-AF8A-C1C6B25DBA0B}" srcOrd="0" destOrd="0" presId="urn:microsoft.com/office/officeart/2005/8/layout/hierarchy2"/>
    <dgm:cxn modelId="{8ED36BCD-5B09-4E71-99DD-177136F7FCF8}" type="presParOf" srcId="{AEB39AFF-0A0F-4B07-AF8A-C1C6B25DBA0B}" destId="{AB6C7A42-44F3-4159-AAAE-4F4FF9F81DC2}" srcOrd="0" destOrd="0" presId="urn:microsoft.com/office/officeart/2005/8/layout/hierarchy2"/>
    <dgm:cxn modelId="{EC906F5F-2313-4340-A5FE-77176F3BDF0E}" type="presParOf" srcId="{AEB39AFF-0A0F-4B07-AF8A-C1C6B25DBA0B}" destId="{6A147AE0-E8A9-4B74-8CAC-87FA8400D247}" srcOrd="1" destOrd="0" presId="urn:microsoft.com/office/officeart/2005/8/layout/hierarchy2"/>
    <dgm:cxn modelId="{9B7F16A8-0C21-4CD1-94DF-0AE0E9B24E00}" type="presParOf" srcId="{6A147AE0-E8A9-4B74-8CAC-87FA8400D247}" destId="{E64E60C2-87F3-4C77-8BDA-B4C72EFF78E7}" srcOrd="0" destOrd="0" presId="urn:microsoft.com/office/officeart/2005/8/layout/hierarchy2"/>
    <dgm:cxn modelId="{7845E522-97AF-4584-9665-D7BC17E378B5}" type="presParOf" srcId="{E64E60C2-87F3-4C77-8BDA-B4C72EFF78E7}" destId="{B24BCDB0-E751-466D-9012-D3C412E9A428}" srcOrd="0" destOrd="0" presId="urn:microsoft.com/office/officeart/2005/8/layout/hierarchy2"/>
    <dgm:cxn modelId="{9E35CFA4-D4BF-4789-8160-5D279F9F5B6D}" type="presParOf" srcId="{6A147AE0-E8A9-4B74-8CAC-87FA8400D247}" destId="{835FDB6D-25B2-4610-A4A2-C35E7A2FE44E}" srcOrd="1" destOrd="0" presId="urn:microsoft.com/office/officeart/2005/8/layout/hierarchy2"/>
    <dgm:cxn modelId="{045543DD-FCD1-4620-AA98-C6C8D1D43944}" type="presParOf" srcId="{835FDB6D-25B2-4610-A4A2-C35E7A2FE44E}" destId="{B91EE613-0D78-4C06-A885-320D54DF747B}" srcOrd="0" destOrd="0" presId="urn:microsoft.com/office/officeart/2005/8/layout/hierarchy2"/>
    <dgm:cxn modelId="{562EAE63-46E3-449F-AD20-6BFBCD241607}" type="presParOf" srcId="{835FDB6D-25B2-4610-A4A2-C35E7A2FE44E}" destId="{694D0967-38B7-4D0D-A4B7-CCD8D307D5ED}" srcOrd="1" destOrd="0" presId="urn:microsoft.com/office/officeart/2005/8/layout/hierarchy2"/>
    <dgm:cxn modelId="{05DF629C-F24F-461B-91BB-43E033FB9AFC}" type="presParOf" srcId="{6A147AE0-E8A9-4B74-8CAC-87FA8400D247}" destId="{F055A35B-EB10-474C-BBD7-D1922F3A223C}" srcOrd="2" destOrd="0" presId="urn:microsoft.com/office/officeart/2005/8/layout/hierarchy2"/>
    <dgm:cxn modelId="{F01A5FE4-2CBB-4E82-87DE-9A03099893EA}" type="presParOf" srcId="{F055A35B-EB10-474C-BBD7-D1922F3A223C}" destId="{9C2F7470-50BF-47CF-ABB2-6864B09775A5}" srcOrd="0" destOrd="0" presId="urn:microsoft.com/office/officeart/2005/8/layout/hierarchy2"/>
    <dgm:cxn modelId="{B9988AAB-95D8-4F0A-9C4E-FBAEC3C5C823}" type="presParOf" srcId="{6A147AE0-E8A9-4B74-8CAC-87FA8400D247}" destId="{C923360F-F756-40A2-8B9E-A149EF4C2C64}" srcOrd="3" destOrd="0" presId="urn:microsoft.com/office/officeart/2005/8/layout/hierarchy2"/>
    <dgm:cxn modelId="{8B69396C-E744-47FF-8345-3B49E2809390}" type="presParOf" srcId="{C923360F-F756-40A2-8B9E-A149EF4C2C64}" destId="{6F27100D-70B9-4488-B3E5-DC4604441130}" srcOrd="0" destOrd="0" presId="urn:microsoft.com/office/officeart/2005/8/layout/hierarchy2"/>
    <dgm:cxn modelId="{DA15BD35-3A56-4C3E-A055-4C2B1D254DD9}" type="presParOf" srcId="{C923360F-F756-40A2-8B9E-A149EF4C2C64}" destId="{F65C8F17-DD6F-47F3-A04D-4FE2DF13322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8A7D86-6E64-4479-BAD1-8FD9EAEE7DB2}"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s-419"/>
        </a:p>
      </dgm:t>
    </dgm:pt>
    <dgm:pt modelId="{06844168-B1B1-4B7A-8035-8F732BFCF8DC}">
      <dgm:prSet custT="1"/>
      <dgm:spPr>
        <a:solidFill>
          <a:schemeClr val="accent5">
            <a:lumMod val="75000"/>
          </a:schemeClr>
        </a:solidFill>
      </dgm:spPr>
      <dgm:t>
        <a:bodyPr/>
        <a:lstStyle/>
        <a:p>
          <a:pPr algn="just"/>
          <a:r>
            <a:rPr lang="es-GT" sz="4400" dirty="0"/>
            <a:t>Hay que pedir al Espíritu Santo que examine nuestro corazón, que nos despierte y nos de una nueva experiencia renovada.</a:t>
          </a:r>
          <a:endParaRPr lang="es-419" sz="4400" dirty="0"/>
        </a:p>
      </dgm:t>
    </dgm:pt>
    <dgm:pt modelId="{00021B84-BD82-4664-BC7F-FA30125E5251}" type="parTrans" cxnId="{BFB1E510-8341-4E34-9A1B-71D717E323FD}">
      <dgm:prSet/>
      <dgm:spPr/>
      <dgm:t>
        <a:bodyPr/>
        <a:lstStyle/>
        <a:p>
          <a:endParaRPr lang="es-419"/>
        </a:p>
      </dgm:t>
    </dgm:pt>
    <dgm:pt modelId="{299D7624-946F-4A0A-9E7B-330EB2821EAF}" type="sibTrans" cxnId="{BFB1E510-8341-4E34-9A1B-71D717E323FD}">
      <dgm:prSet/>
      <dgm:spPr/>
      <dgm:t>
        <a:bodyPr/>
        <a:lstStyle/>
        <a:p>
          <a:endParaRPr lang="es-419"/>
        </a:p>
      </dgm:t>
    </dgm:pt>
    <dgm:pt modelId="{85E8797C-1ACF-4EA7-94C1-D11125EBA97B}" type="pres">
      <dgm:prSet presAssocID="{238A7D86-6E64-4479-BAD1-8FD9EAEE7DB2}" presName="linear" presStyleCnt="0">
        <dgm:presLayoutVars>
          <dgm:animLvl val="lvl"/>
          <dgm:resizeHandles val="exact"/>
        </dgm:presLayoutVars>
      </dgm:prSet>
      <dgm:spPr/>
    </dgm:pt>
    <dgm:pt modelId="{D8D9A64F-99B0-4DDF-8275-2FA1BFC45538}" type="pres">
      <dgm:prSet presAssocID="{06844168-B1B1-4B7A-8035-8F732BFCF8DC}" presName="parentText" presStyleLbl="node1" presStyleIdx="0" presStyleCnt="1">
        <dgm:presLayoutVars>
          <dgm:chMax val="0"/>
          <dgm:bulletEnabled val="1"/>
        </dgm:presLayoutVars>
      </dgm:prSet>
      <dgm:spPr/>
    </dgm:pt>
  </dgm:ptLst>
  <dgm:cxnLst>
    <dgm:cxn modelId="{BFB1E510-8341-4E34-9A1B-71D717E323FD}" srcId="{238A7D86-6E64-4479-BAD1-8FD9EAEE7DB2}" destId="{06844168-B1B1-4B7A-8035-8F732BFCF8DC}" srcOrd="0" destOrd="0" parTransId="{00021B84-BD82-4664-BC7F-FA30125E5251}" sibTransId="{299D7624-946F-4A0A-9E7B-330EB2821EAF}"/>
    <dgm:cxn modelId="{EF2D005D-E71E-419B-BF5A-C69CB1B7FF71}" type="presOf" srcId="{06844168-B1B1-4B7A-8035-8F732BFCF8DC}" destId="{D8D9A64F-99B0-4DDF-8275-2FA1BFC45538}" srcOrd="0" destOrd="0" presId="urn:microsoft.com/office/officeart/2005/8/layout/vList2"/>
    <dgm:cxn modelId="{6EDDC1A4-0D2D-42AD-9F3C-E1FBDBD3079F}" type="presOf" srcId="{238A7D86-6E64-4479-BAD1-8FD9EAEE7DB2}" destId="{85E8797C-1ACF-4EA7-94C1-D11125EBA97B}" srcOrd="0" destOrd="0" presId="urn:microsoft.com/office/officeart/2005/8/layout/vList2"/>
    <dgm:cxn modelId="{A7023B2B-B3A2-480E-AB5E-7B1779EEB400}" type="presParOf" srcId="{85E8797C-1ACF-4EA7-94C1-D11125EBA97B}" destId="{D8D9A64F-99B0-4DDF-8275-2FA1BFC4553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50B5DC-00D4-42EF-9FBD-517FEB6F0D4D}" type="doc">
      <dgm:prSet loTypeId="urn:microsoft.com/office/officeart/2005/8/layout/hierarchy4" loCatId="hierarchy" qsTypeId="urn:microsoft.com/office/officeart/2005/8/quickstyle/3d1" qsCatId="3D" csTypeId="urn:microsoft.com/office/officeart/2005/8/colors/accent1_2" csCatId="accent1" phldr="1"/>
      <dgm:spPr/>
      <dgm:t>
        <a:bodyPr/>
        <a:lstStyle/>
        <a:p>
          <a:endParaRPr lang="es-419"/>
        </a:p>
      </dgm:t>
    </dgm:pt>
    <dgm:pt modelId="{44CBD452-2626-40E7-BC03-5A3A34591FC3}">
      <dgm:prSet custT="1"/>
      <dgm:spPr>
        <a:solidFill>
          <a:schemeClr val="accent5">
            <a:lumMod val="75000"/>
          </a:schemeClr>
        </a:solidFill>
      </dgm:spPr>
      <dgm:t>
        <a:bodyPr/>
        <a:lstStyle/>
        <a:p>
          <a:r>
            <a:rPr lang="es-GT" sz="3200"/>
            <a:t>Su nombre fue dado por Atalo II su fundador por amor a su hermano Eumenes la llamó Filadelfia; ciudad del amor fraterno. Estaba ubicada a lo largo de importantes rutas de viaje, yacía sobre la falla de la zona sísmica, por eso fue destruida muchas veces debido a varios terremotos.</a:t>
          </a:r>
          <a:endParaRPr lang="es-419" sz="3200"/>
        </a:p>
      </dgm:t>
    </dgm:pt>
    <dgm:pt modelId="{4E49F260-BEDA-4BFF-BD80-A2B5F71FD7E3}" type="parTrans" cxnId="{36CF356F-A69C-479F-839F-7B19CD236E0E}">
      <dgm:prSet/>
      <dgm:spPr/>
      <dgm:t>
        <a:bodyPr/>
        <a:lstStyle/>
        <a:p>
          <a:endParaRPr lang="es-419"/>
        </a:p>
      </dgm:t>
    </dgm:pt>
    <dgm:pt modelId="{1DB3BB2C-D230-45C0-BE85-E2A9DBCC5F4A}" type="sibTrans" cxnId="{36CF356F-A69C-479F-839F-7B19CD236E0E}">
      <dgm:prSet/>
      <dgm:spPr/>
      <dgm:t>
        <a:bodyPr/>
        <a:lstStyle/>
        <a:p>
          <a:endParaRPr lang="es-419"/>
        </a:p>
      </dgm:t>
    </dgm:pt>
    <dgm:pt modelId="{CEF77D1B-CE55-4D75-8E9D-E096860B472F}">
      <dgm:prSet custT="1"/>
      <dgm:spPr>
        <a:solidFill>
          <a:schemeClr val="accent5">
            <a:lumMod val="75000"/>
          </a:schemeClr>
        </a:solidFill>
      </dgm:spPr>
      <dgm:t>
        <a:bodyPr/>
        <a:lstStyle/>
        <a:p>
          <a:r>
            <a:rPr lang="es-GT" sz="3600" dirty="0"/>
            <a:t>La intervención de Jesús en la iglesia de Filadelfia.</a:t>
          </a:r>
          <a:endParaRPr lang="es-419" sz="3600" dirty="0"/>
        </a:p>
      </dgm:t>
    </dgm:pt>
    <dgm:pt modelId="{58874402-0683-4016-9382-94038CE01500}" type="parTrans" cxnId="{FF1792C2-1753-4593-B9C2-A06F357AD976}">
      <dgm:prSet/>
      <dgm:spPr/>
      <dgm:t>
        <a:bodyPr/>
        <a:lstStyle/>
        <a:p>
          <a:endParaRPr lang="es-419"/>
        </a:p>
      </dgm:t>
    </dgm:pt>
    <dgm:pt modelId="{C78BD76B-4498-45BE-8429-5543CF484162}" type="sibTrans" cxnId="{FF1792C2-1753-4593-B9C2-A06F357AD976}">
      <dgm:prSet/>
      <dgm:spPr/>
      <dgm:t>
        <a:bodyPr/>
        <a:lstStyle/>
        <a:p>
          <a:endParaRPr lang="es-419"/>
        </a:p>
      </dgm:t>
    </dgm:pt>
    <dgm:pt modelId="{9976A2FB-71F2-4DC0-B276-E9EFD8D3A33F}">
      <dgm:prSet custT="1"/>
      <dgm:spPr/>
      <dgm:t>
        <a:bodyPr/>
        <a:lstStyle/>
        <a:p>
          <a:r>
            <a:rPr lang="es-GT" sz="2800" dirty="0"/>
            <a:t>Él se presenta como el Santo, el Verdadero y Soberano, V.7.</a:t>
          </a:r>
          <a:endParaRPr lang="es-419" sz="2800" dirty="0"/>
        </a:p>
      </dgm:t>
    </dgm:pt>
    <dgm:pt modelId="{458ED70F-B09F-4A53-B21C-60C65B3EC305}" type="parTrans" cxnId="{61A3763F-13DF-43CA-86DC-73E7FF210AA3}">
      <dgm:prSet/>
      <dgm:spPr/>
      <dgm:t>
        <a:bodyPr/>
        <a:lstStyle/>
        <a:p>
          <a:endParaRPr lang="es-419"/>
        </a:p>
      </dgm:t>
    </dgm:pt>
    <dgm:pt modelId="{AE40465C-BF59-4908-A18D-C1592CCEF362}" type="sibTrans" cxnId="{61A3763F-13DF-43CA-86DC-73E7FF210AA3}">
      <dgm:prSet/>
      <dgm:spPr/>
      <dgm:t>
        <a:bodyPr/>
        <a:lstStyle/>
        <a:p>
          <a:endParaRPr lang="es-419"/>
        </a:p>
      </dgm:t>
    </dgm:pt>
    <dgm:pt modelId="{B3CF1D03-FAF0-4AA2-A930-4CE59997308D}">
      <dgm:prSet custT="1"/>
      <dgm:spPr/>
      <dgm:t>
        <a:bodyPr/>
        <a:lstStyle/>
        <a:p>
          <a:r>
            <a:rPr lang="es-GT" sz="2800"/>
            <a:t>El Señor conocía sus obras, eran fieles a pesar de las debilidades, eran fieles a la Palabra de Dios y a la persona de Cristo, le abre puertas a pesar de la oposición, V.8.</a:t>
          </a:r>
          <a:endParaRPr lang="es-419" sz="2800"/>
        </a:p>
      </dgm:t>
    </dgm:pt>
    <dgm:pt modelId="{CA5B5932-46CC-4494-B19A-8C8D6D8C7C35}" type="parTrans" cxnId="{B516AFF4-6C4E-4A04-9A2F-A636510CD552}">
      <dgm:prSet/>
      <dgm:spPr/>
      <dgm:t>
        <a:bodyPr/>
        <a:lstStyle/>
        <a:p>
          <a:endParaRPr lang="es-419"/>
        </a:p>
      </dgm:t>
    </dgm:pt>
    <dgm:pt modelId="{1FC4D8F1-E997-4F46-8430-FD93D669185E}" type="sibTrans" cxnId="{B516AFF4-6C4E-4A04-9A2F-A636510CD552}">
      <dgm:prSet/>
      <dgm:spPr/>
      <dgm:t>
        <a:bodyPr/>
        <a:lstStyle/>
        <a:p>
          <a:endParaRPr lang="es-419"/>
        </a:p>
      </dgm:t>
    </dgm:pt>
    <dgm:pt modelId="{5C740CE5-BCCB-4B9B-A113-AF740AF67F94}" type="pres">
      <dgm:prSet presAssocID="{A850B5DC-00D4-42EF-9FBD-517FEB6F0D4D}" presName="Name0" presStyleCnt="0">
        <dgm:presLayoutVars>
          <dgm:chPref val="1"/>
          <dgm:dir/>
          <dgm:animOne val="branch"/>
          <dgm:animLvl val="lvl"/>
          <dgm:resizeHandles/>
        </dgm:presLayoutVars>
      </dgm:prSet>
      <dgm:spPr/>
    </dgm:pt>
    <dgm:pt modelId="{F11A7CCD-5A3E-437D-A21F-4FB450C25F2E}" type="pres">
      <dgm:prSet presAssocID="{44CBD452-2626-40E7-BC03-5A3A34591FC3}" presName="vertOne" presStyleCnt="0"/>
      <dgm:spPr/>
    </dgm:pt>
    <dgm:pt modelId="{FA906E5C-0E6F-485B-9FB3-ADBF22B18CF1}" type="pres">
      <dgm:prSet presAssocID="{44CBD452-2626-40E7-BC03-5A3A34591FC3}" presName="txOne" presStyleLbl="node0" presStyleIdx="0" presStyleCnt="2" custScaleX="162885" custScaleY="251276">
        <dgm:presLayoutVars>
          <dgm:chPref val="3"/>
        </dgm:presLayoutVars>
      </dgm:prSet>
      <dgm:spPr/>
    </dgm:pt>
    <dgm:pt modelId="{9A8577C5-5519-44A0-88E4-156FCF8A428B}" type="pres">
      <dgm:prSet presAssocID="{44CBD452-2626-40E7-BC03-5A3A34591FC3}" presName="horzOne" presStyleCnt="0"/>
      <dgm:spPr/>
    </dgm:pt>
    <dgm:pt modelId="{5EBEC8C6-E65A-4E4A-A998-81702A6BBE93}" type="pres">
      <dgm:prSet presAssocID="{1DB3BB2C-D230-45C0-BE85-E2A9DBCC5F4A}" presName="sibSpaceOne" presStyleCnt="0"/>
      <dgm:spPr/>
    </dgm:pt>
    <dgm:pt modelId="{E87A33F6-E752-42CB-9E0C-37EF03B3BA67}" type="pres">
      <dgm:prSet presAssocID="{CEF77D1B-CE55-4D75-8E9D-E096860B472F}" presName="vertOne" presStyleCnt="0"/>
      <dgm:spPr/>
    </dgm:pt>
    <dgm:pt modelId="{D835C95A-673F-4678-B3DE-AE90B4C0467E}" type="pres">
      <dgm:prSet presAssocID="{CEF77D1B-CE55-4D75-8E9D-E096860B472F}" presName="txOne" presStyleLbl="node0" presStyleIdx="1" presStyleCnt="2" custScaleY="68213">
        <dgm:presLayoutVars>
          <dgm:chPref val="3"/>
        </dgm:presLayoutVars>
      </dgm:prSet>
      <dgm:spPr/>
    </dgm:pt>
    <dgm:pt modelId="{DD594603-4CC7-4840-9928-28DAC0A3E31A}" type="pres">
      <dgm:prSet presAssocID="{CEF77D1B-CE55-4D75-8E9D-E096860B472F}" presName="parTransOne" presStyleCnt="0"/>
      <dgm:spPr/>
    </dgm:pt>
    <dgm:pt modelId="{3B0F3390-F683-4DF7-8F57-7C08470E32D5}" type="pres">
      <dgm:prSet presAssocID="{CEF77D1B-CE55-4D75-8E9D-E096860B472F}" presName="horzOne" presStyleCnt="0"/>
      <dgm:spPr/>
    </dgm:pt>
    <dgm:pt modelId="{C75DAFD4-3017-4C55-A748-4B22B2F9BE61}" type="pres">
      <dgm:prSet presAssocID="{9976A2FB-71F2-4DC0-B276-E9EFD8D3A33F}" presName="vertTwo" presStyleCnt="0"/>
      <dgm:spPr/>
    </dgm:pt>
    <dgm:pt modelId="{0BA64A2B-B9FA-45C6-8454-F2FC813FF948}" type="pres">
      <dgm:prSet presAssocID="{9976A2FB-71F2-4DC0-B276-E9EFD8D3A33F}" presName="txTwo" presStyleLbl="node2" presStyleIdx="0" presStyleCnt="2" custScaleY="156252">
        <dgm:presLayoutVars>
          <dgm:chPref val="3"/>
        </dgm:presLayoutVars>
      </dgm:prSet>
      <dgm:spPr/>
    </dgm:pt>
    <dgm:pt modelId="{02249C28-FF10-4DE0-8176-09029057A722}" type="pres">
      <dgm:prSet presAssocID="{9976A2FB-71F2-4DC0-B276-E9EFD8D3A33F}" presName="horzTwo" presStyleCnt="0"/>
      <dgm:spPr/>
    </dgm:pt>
    <dgm:pt modelId="{05E3A31E-E4D3-4F8F-96C5-F02FC9D187E3}" type="pres">
      <dgm:prSet presAssocID="{AE40465C-BF59-4908-A18D-C1592CCEF362}" presName="sibSpaceTwo" presStyleCnt="0"/>
      <dgm:spPr/>
    </dgm:pt>
    <dgm:pt modelId="{1137BD3E-6010-4256-9306-50478B49B689}" type="pres">
      <dgm:prSet presAssocID="{B3CF1D03-FAF0-4AA2-A930-4CE59997308D}" presName="vertTwo" presStyleCnt="0"/>
      <dgm:spPr/>
    </dgm:pt>
    <dgm:pt modelId="{BAC3543D-90D5-4F7F-99DC-247FD892F3BB}" type="pres">
      <dgm:prSet presAssocID="{B3CF1D03-FAF0-4AA2-A930-4CE59997308D}" presName="txTwo" presStyleLbl="node2" presStyleIdx="1" presStyleCnt="2" custScaleX="124099" custScaleY="156252">
        <dgm:presLayoutVars>
          <dgm:chPref val="3"/>
        </dgm:presLayoutVars>
      </dgm:prSet>
      <dgm:spPr/>
    </dgm:pt>
    <dgm:pt modelId="{4F98B153-499A-4A1C-8F6E-988817B6581D}" type="pres">
      <dgm:prSet presAssocID="{B3CF1D03-FAF0-4AA2-A930-4CE59997308D}" presName="horzTwo" presStyleCnt="0"/>
      <dgm:spPr/>
    </dgm:pt>
  </dgm:ptLst>
  <dgm:cxnLst>
    <dgm:cxn modelId="{AFAC1102-B5AD-432E-9F42-13E9E86E9AF7}" type="presOf" srcId="{44CBD452-2626-40E7-BC03-5A3A34591FC3}" destId="{FA906E5C-0E6F-485B-9FB3-ADBF22B18CF1}" srcOrd="0" destOrd="0" presId="urn:microsoft.com/office/officeart/2005/8/layout/hierarchy4"/>
    <dgm:cxn modelId="{ACDE3619-0D33-4EC3-8D4F-F787DA870574}" type="presOf" srcId="{A850B5DC-00D4-42EF-9FBD-517FEB6F0D4D}" destId="{5C740CE5-BCCB-4B9B-A113-AF740AF67F94}" srcOrd="0" destOrd="0" presId="urn:microsoft.com/office/officeart/2005/8/layout/hierarchy4"/>
    <dgm:cxn modelId="{61A3763F-13DF-43CA-86DC-73E7FF210AA3}" srcId="{CEF77D1B-CE55-4D75-8E9D-E096860B472F}" destId="{9976A2FB-71F2-4DC0-B276-E9EFD8D3A33F}" srcOrd="0" destOrd="0" parTransId="{458ED70F-B09F-4A53-B21C-60C65B3EC305}" sibTransId="{AE40465C-BF59-4908-A18D-C1592CCEF362}"/>
    <dgm:cxn modelId="{36CF356F-A69C-479F-839F-7B19CD236E0E}" srcId="{A850B5DC-00D4-42EF-9FBD-517FEB6F0D4D}" destId="{44CBD452-2626-40E7-BC03-5A3A34591FC3}" srcOrd="0" destOrd="0" parTransId="{4E49F260-BEDA-4BFF-BD80-A2B5F71FD7E3}" sibTransId="{1DB3BB2C-D230-45C0-BE85-E2A9DBCC5F4A}"/>
    <dgm:cxn modelId="{1F653A88-2353-45E4-BD7B-2BBB16110932}" type="presOf" srcId="{9976A2FB-71F2-4DC0-B276-E9EFD8D3A33F}" destId="{0BA64A2B-B9FA-45C6-8454-F2FC813FF948}" srcOrd="0" destOrd="0" presId="urn:microsoft.com/office/officeart/2005/8/layout/hierarchy4"/>
    <dgm:cxn modelId="{F3EA84A4-0EC0-4BDB-B2A9-786AE537BC29}" type="presOf" srcId="{CEF77D1B-CE55-4D75-8E9D-E096860B472F}" destId="{D835C95A-673F-4678-B3DE-AE90B4C0467E}" srcOrd="0" destOrd="0" presId="urn:microsoft.com/office/officeart/2005/8/layout/hierarchy4"/>
    <dgm:cxn modelId="{FF1792C2-1753-4593-B9C2-A06F357AD976}" srcId="{A850B5DC-00D4-42EF-9FBD-517FEB6F0D4D}" destId="{CEF77D1B-CE55-4D75-8E9D-E096860B472F}" srcOrd="1" destOrd="0" parTransId="{58874402-0683-4016-9382-94038CE01500}" sibTransId="{C78BD76B-4498-45BE-8429-5543CF484162}"/>
    <dgm:cxn modelId="{6855EFE2-1733-489A-AED6-051A76A6D473}" type="presOf" srcId="{B3CF1D03-FAF0-4AA2-A930-4CE59997308D}" destId="{BAC3543D-90D5-4F7F-99DC-247FD892F3BB}" srcOrd="0" destOrd="0" presId="urn:microsoft.com/office/officeart/2005/8/layout/hierarchy4"/>
    <dgm:cxn modelId="{B516AFF4-6C4E-4A04-9A2F-A636510CD552}" srcId="{CEF77D1B-CE55-4D75-8E9D-E096860B472F}" destId="{B3CF1D03-FAF0-4AA2-A930-4CE59997308D}" srcOrd="1" destOrd="0" parTransId="{CA5B5932-46CC-4494-B19A-8C8D6D8C7C35}" sibTransId="{1FC4D8F1-E997-4F46-8430-FD93D669185E}"/>
    <dgm:cxn modelId="{E2227021-CD48-4AB8-B912-04C40163234C}" type="presParOf" srcId="{5C740CE5-BCCB-4B9B-A113-AF740AF67F94}" destId="{F11A7CCD-5A3E-437D-A21F-4FB450C25F2E}" srcOrd="0" destOrd="0" presId="urn:microsoft.com/office/officeart/2005/8/layout/hierarchy4"/>
    <dgm:cxn modelId="{CE1ECD47-A24B-4629-A9ED-7D5DE50F7240}" type="presParOf" srcId="{F11A7CCD-5A3E-437D-A21F-4FB450C25F2E}" destId="{FA906E5C-0E6F-485B-9FB3-ADBF22B18CF1}" srcOrd="0" destOrd="0" presId="urn:microsoft.com/office/officeart/2005/8/layout/hierarchy4"/>
    <dgm:cxn modelId="{E86C52D4-E79B-4BBF-964A-0B63D8F14B4B}" type="presParOf" srcId="{F11A7CCD-5A3E-437D-A21F-4FB450C25F2E}" destId="{9A8577C5-5519-44A0-88E4-156FCF8A428B}" srcOrd="1" destOrd="0" presId="urn:microsoft.com/office/officeart/2005/8/layout/hierarchy4"/>
    <dgm:cxn modelId="{6ADE9FFB-7454-42DB-B03B-C9041B6360B7}" type="presParOf" srcId="{5C740CE5-BCCB-4B9B-A113-AF740AF67F94}" destId="{5EBEC8C6-E65A-4E4A-A998-81702A6BBE93}" srcOrd="1" destOrd="0" presId="urn:microsoft.com/office/officeart/2005/8/layout/hierarchy4"/>
    <dgm:cxn modelId="{E2A11DC7-468D-4809-80F6-DAA0741CCB1D}" type="presParOf" srcId="{5C740CE5-BCCB-4B9B-A113-AF740AF67F94}" destId="{E87A33F6-E752-42CB-9E0C-37EF03B3BA67}" srcOrd="2" destOrd="0" presId="urn:microsoft.com/office/officeart/2005/8/layout/hierarchy4"/>
    <dgm:cxn modelId="{E6BD5B03-18A4-4851-A58E-51887DDF5465}" type="presParOf" srcId="{E87A33F6-E752-42CB-9E0C-37EF03B3BA67}" destId="{D835C95A-673F-4678-B3DE-AE90B4C0467E}" srcOrd="0" destOrd="0" presId="urn:microsoft.com/office/officeart/2005/8/layout/hierarchy4"/>
    <dgm:cxn modelId="{4C67018A-CD21-41B2-83E4-D86097559632}" type="presParOf" srcId="{E87A33F6-E752-42CB-9E0C-37EF03B3BA67}" destId="{DD594603-4CC7-4840-9928-28DAC0A3E31A}" srcOrd="1" destOrd="0" presId="urn:microsoft.com/office/officeart/2005/8/layout/hierarchy4"/>
    <dgm:cxn modelId="{1609ECBD-A090-4D3A-A414-6FF27A0FF4EF}" type="presParOf" srcId="{E87A33F6-E752-42CB-9E0C-37EF03B3BA67}" destId="{3B0F3390-F683-4DF7-8F57-7C08470E32D5}" srcOrd="2" destOrd="0" presId="urn:microsoft.com/office/officeart/2005/8/layout/hierarchy4"/>
    <dgm:cxn modelId="{381FF947-D40A-4389-80A8-48550C04102B}" type="presParOf" srcId="{3B0F3390-F683-4DF7-8F57-7C08470E32D5}" destId="{C75DAFD4-3017-4C55-A748-4B22B2F9BE61}" srcOrd="0" destOrd="0" presId="urn:microsoft.com/office/officeart/2005/8/layout/hierarchy4"/>
    <dgm:cxn modelId="{387A3B00-F0F6-48F1-A74F-7BDCD948BFA3}" type="presParOf" srcId="{C75DAFD4-3017-4C55-A748-4B22B2F9BE61}" destId="{0BA64A2B-B9FA-45C6-8454-F2FC813FF948}" srcOrd="0" destOrd="0" presId="urn:microsoft.com/office/officeart/2005/8/layout/hierarchy4"/>
    <dgm:cxn modelId="{879E98E6-E502-447E-A243-43FA159FF548}" type="presParOf" srcId="{C75DAFD4-3017-4C55-A748-4B22B2F9BE61}" destId="{02249C28-FF10-4DE0-8176-09029057A722}" srcOrd="1" destOrd="0" presId="urn:microsoft.com/office/officeart/2005/8/layout/hierarchy4"/>
    <dgm:cxn modelId="{4FC6BF6B-6E2F-430E-8A12-93E4B065EF7A}" type="presParOf" srcId="{3B0F3390-F683-4DF7-8F57-7C08470E32D5}" destId="{05E3A31E-E4D3-4F8F-96C5-F02FC9D187E3}" srcOrd="1" destOrd="0" presId="urn:microsoft.com/office/officeart/2005/8/layout/hierarchy4"/>
    <dgm:cxn modelId="{C166A451-2311-4A0A-A1C6-7E6C81111916}" type="presParOf" srcId="{3B0F3390-F683-4DF7-8F57-7C08470E32D5}" destId="{1137BD3E-6010-4256-9306-50478B49B689}" srcOrd="2" destOrd="0" presId="urn:microsoft.com/office/officeart/2005/8/layout/hierarchy4"/>
    <dgm:cxn modelId="{19EB620E-66CC-4849-B7C3-42C10C5DD9A6}" type="presParOf" srcId="{1137BD3E-6010-4256-9306-50478B49B689}" destId="{BAC3543D-90D5-4F7F-99DC-247FD892F3BB}" srcOrd="0" destOrd="0" presId="urn:microsoft.com/office/officeart/2005/8/layout/hierarchy4"/>
    <dgm:cxn modelId="{63C6CB7F-01D4-4910-97FE-518299FBBEF3}" type="presParOf" srcId="{1137BD3E-6010-4256-9306-50478B49B689}" destId="{4F98B153-499A-4A1C-8F6E-988817B6581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1D9A6E2-8D47-40F3-9C87-5300A5EE907E}" type="doc">
      <dgm:prSet loTypeId="urn:microsoft.com/office/officeart/2005/8/layout/hierarchy2" loCatId="hierarchy" qsTypeId="urn:microsoft.com/office/officeart/2005/8/quickstyle/3d1" qsCatId="3D" csTypeId="urn:microsoft.com/office/officeart/2005/8/colors/accent1_2" csCatId="accent1" phldr="1"/>
      <dgm:spPr/>
      <dgm:t>
        <a:bodyPr/>
        <a:lstStyle/>
        <a:p>
          <a:endParaRPr lang="es-419"/>
        </a:p>
      </dgm:t>
    </dgm:pt>
    <dgm:pt modelId="{0F72D63B-B67B-40EF-BD6E-19326DA72B89}">
      <dgm:prSet custT="1"/>
      <dgm:spPr>
        <a:solidFill>
          <a:schemeClr val="accent5">
            <a:lumMod val="75000"/>
          </a:schemeClr>
        </a:solidFill>
      </dgm:spPr>
      <dgm:t>
        <a:bodyPr/>
        <a:lstStyle/>
        <a:p>
          <a:r>
            <a:rPr lang="es-GT" sz="3200" dirty="0"/>
            <a:t>La intervención de Jesús en la iglesia de Filadelfia.</a:t>
          </a:r>
          <a:endParaRPr lang="es-419" sz="3200" dirty="0"/>
        </a:p>
      </dgm:t>
    </dgm:pt>
    <dgm:pt modelId="{C9BFCBD4-6CB9-4DC9-BDCB-8A127CEAEBFF}" type="parTrans" cxnId="{588FCE80-595A-49F8-A344-196822CD2235}">
      <dgm:prSet/>
      <dgm:spPr/>
      <dgm:t>
        <a:bodyPr/>
        <a:lstStyle/>
        <a:p>
          <a:endParaRPr lang="es-419"/>
        </a:p>
      </dgm:t>
    </dgm:pt>
    <dgm:pt modelId="{2C6D8F05-4C1F-4872-BA0D-849ABF89C4BE}" type="sibTrans" cxnId="{588FCE80-595A-49F8-A344-196822CD2235}">
      <dgm:prSet/>
      <dgm:spPr/>
      <dgm:t>
        <a:bodyPr/>
        <a:lstStyle/>
        <a:p>
          <a:endParaRPr lang="es-419"/>
        </a:p>
      </dgm:t>
    </dgm:pt>
    <dgm:pt modelId="{0934EF83-F2B7-4910-B3BF-E897983856ED}">
      <dgm:prSet custT="1"/>
      <dgm:spPr/>
      <dgm:t>
        <a:bodyPr/>
        <a:lstStyle/>
        <a:p>
          <a:r>
            <a:rPr lang="es-GT" sz="2800" dirty="0"/>
            <a:t>El sometería a los falsos para que reconozcan que Dios ama a su iglesia, V.9.</a:t>
          </a:r>
          <a:endParaRPr lang="es-419" sz="2800" dirty="0"/>
        </a:p>
      </dgm:t>
    </dgm:pt>
    <dgm:pt modelId="{DCC40BB4-F08E-4B08-8AD0-8A686CA200EE}" type="parTrans" cxnId="{9FDF85C5-96D1-4A6A-A002-34E1D4210ED5}">
      <dgm:prSet/>
      <dgm:spPr>
        <a:ln>
          <a:noFill/>
        </a:ln>
      </dgm:spPr>
      <dgm:t>
        <a:bodyPr/>
        <a:lstStyle/>
        <a:p>
          <a:endParaRPr lang="es-419"/>
        </a:p>
      </dgm:t>
    </dgm:pt>
    <dgm:pt modelId="{291AF920-E944-4515-A030-672D033C6F68}" type="sibTrans" cxnId="{9FDF85C5-96D1-4A6A-A002-34E1D4210ED5}">
      <dgm:prSet/>
      <dgm:spPr/>
      <dgm:t>
        <a:bodyPr/>
        <a:lstStyle/>
        <a:p>
          <a:endParaRPr lang="es-419"/>
        </a:p>
      </dgm:t>
    </dgm:pt>
    <dgm:pt modelId="{CDE6AD8F-2EDF-4A8B-9166-06181A76487C}">
      <dgm:prSet custT="1"/>
      <dgm:spPr/>
      <dgm:t>
        <a:bodyPr/>
        <a:lstStyle/>
        <a:p>
          <a:r>
            <a:rPr lang="es-GT" sz="2800"/>
            <a:t>El los libraría de la hora de la prueba por su obediencia a su Palabra, V.10.</a:t>
          </a:r>
          <a:endParaRPr lang="es-419" sz="2800"/>
        </a:p>
      </dgm:t>
    </dgm:pt>
    <dgm:pt modelId="{098093E6-FC73-4F9A-96CF-DFAFA6C3117F}" type="parTrans" cxnId="{10C2CBDA-317B-451B-9653-6860C2C0F7F4}">
      <dgm:prSet/>
      <dgm:spPr>
        <a:ln>
          <a:noFill/>
        </a:ln>
      </dgm:spPr>
      <dgm:t>
        <a:bodyPr/>
        <a:lstStyle/>
        <a:p>
          <a:endParaRPr lang="es-419"/>
        </a:p>
      </dgm:t>
    </dgm:pt>
    <dgm:pt modelId="{F60F19A5-2121-4794-80B9-DC01EACFF3C9}" type="sibTrans" cxnId="{10C2CBDA-317B-451B-9653-6860C2C0F7F4}">
      <dgm:prSet/>
      <dgm:spPr/>
      <dgm:t>
        <a:bodyPr/>
        <a:lstStyle/>
        <a:p>
          <a:endParaRPr lang="es-419"/>
        </a:p>
      </dgm:t>
    </dgm:pt>
    <dgm:pt modelId="{0252AA4D-C9BF-4CB3-906A-58050C047FDF}">
      <dgm:prSet custT="1"/>
      <dgm:spPr/>
      <dgm:t>
        <a:bodyPr/>
        <a:lstStyle/>
        <a:p>
          <a:r>
            <a:rPr lang="es-GT" sz="2800" dirty="0"/>
            <a:t>El Señor les dice que vendrá pronto, debían retener su fundamento sólido para que su corona no sea dada a otro, V.11.</a:t>
          </a:r>
          <a:endParaRPr lang="es-419" sz="2800" dirty="0"/>
        </a:p>
      </dgm:t>
    </dgm:pt>
    <dgm:pt modelId="{65B18DA4-7D17-40C3-9045-08A34AA4E3B7}" type="parTrans" cxnId="{A76F44C2-CBB5-413A-B139-264CD1B9AC92}">
      <dgm:prSet/>
      <dgm:spPr>
        <a:ln>
          <a:noFill/>
        </a:ln>
      </dgm:spPr>
      <dgm:t>
        <a:bodyPr/>
        <a:lstStyle/>
        <a:p>
          <a:endParaRPr lang="es-419"/>
        </a:p>
      </dgm:t>
    </dgm:pt>
    <dgm:pt modelId="{CD3D2682-D4AE-431F-B767-545B7F400F6B}" type="sibTrans" cxnId="{A76F44C2-CBB5-413A-B139-264CD1B9AC92}">
      <dgm:prSet/>
      <dgm:spPr/>
      <dgm:t>
        <a:bodyPr/>
        <a:lstStyle/>
        <a:p>
          <a:endParaRPr lang="es-419"/>
        </a:p>
      </dgm:t>
    </dgm:pt>
    <dgm:pt modelId="{C1EAE0DA-9105-4E53-9E75-F0D6ACBC93F5}">
      <dgm:prSet custT="1"/>
      <dgm:spPr/>
      <dgm:t>
        <a:bodyPr/>
        <a:lstStyle/>
        <a:p>
          <a:r>
            <a:rPr lang="es-GT" sz="2800" dirty="0"/>
            <a:t>Él les da estas promesas, y pide sensibilidad al Espíritu Santo, V.12. …Yo le haré columna= fuerza, estabilidad, y digna belleza. Y nunca más saldrá= lugar de permanencia y estabilidad con Dios. Escribiré sobre él el nombre de mi Dios . . . y mi nombre nuevo= marcas de identificación y de pertenencia.</a:t>
          </a:r>
          <a:endParaRPr lang="es-419" sz="2800" dirty="0"/>
        </a:p>
      </dgm:t>
    </dgm:pt>
    <dgm:pt modelId="{0267E6DF-0A22-4FFC-BF4C-9BFF7BDEAC70}" type="parTrans" cxnId="{735FF157-B45C-4FE2-926F-FE3326797F02}">
      <dgm:prSet/>
      <dgm:spPr>
        <a:ln>
          <a:noFill/>
        </a:ln>
      </dgm:spPr>
      <dgm:t>
        <a:bodyPr/>
        <a:lstStyle/>
        <a:p>
          <a:endParaRPr lang="es-419"/>
        </a:p>
      </dgm:t>
    </dgm:pt>
    <dgm:pt modelId="{4E072820-50D2-497A-BA9C-3FE64ADA1771}" type="sibTrans" cxnId="{735FF157-B45C-4FE2-926F-FE3326797F02}">
      <dgm:prSet/>
      <dgm:spPr/>
      <dgm:t>
        <a:bodyPr/>
        <a:lstStyle/>
        <a:p>
          <a:endParaRPr lang="es-419"/>
        </a:p>
      </dgm:t>
    </dgm:pt>
    <dgm:pt modelId="{49DE9C35-F5E4-4235-A4A6-62258B71AA0C}" type="pres">
      <dgm:prSet presAssocID="{61D9A6E2-8D47-40F3-9C87-5300A5EE907E}" presName="diagram" presStyleCnt="0">
        <dgm:presLayoutVars>
          <dgm:chPref val="1"/>
          <dgm:dir/>
          <dgm:animOne val="branch"/>
          <dgm:animLvl val="lvl"/>
          <dgm:resizeHandles val="exact"/>
        </dgm:presLayoutVars>
      </dgm:prSet>
      <dgm:spPr/>
    </dgm:pt>
    <dgm:pt modelId="{E86C3B39-18F6-42E1-91E6-3C1DD2B7E916}" type="pres">
      <dgm:prSet presAssocID="{0F72D63B-B67B-40EF-BD6E-19326DA72B89}" presName="root1" presStyleCnt="0"/>
      <dgm:spPr/>
    </dgm:pt>
    <dgm:pt modelId="{CE2C4201-C4C8-410A-826A-68FB216D8350}" type="pres">
      <dgm:prSet presAssocID="{0F72D63B-B67B-40EF-BD6E-19326DA72B89}" presName="LevelOneTextNode" presStyleLbl="node0" presStyleIdx="0" presStyleCnt="1" custScaleX="172143" custScaleY="238037">
        <dgm:presLayoutVars>
          <dgm:chPref val="3"/>
        </dgm:presLayoutVars>
      </dgm:prSet>
      <dgm:spPr/>
    </dgm:pt>
    <dgm:pt modelId="{BE8196E2-95CF-4713-97FF-80B6D4064031}" type="pres">
      <dgm:prSet presAssocID="{0F72D63B-B67B-40EF-BD6E-19326DA72B89}" presName="level2hierChild" presStyleCnt="0"/>
      <dgm:spPr/>
    </dgm:pt>
    <dgm:pt modelId="{F4CB6692-73F6-4634-85F0-F4673640AC07}" type="pres">
      <dgm:prSet presAssocID="{DCC40BB4-F08E-4B08-8AD0-8A686CA200EE}" presName="conn2-1" presStyleLbl="parChTrans1D2" presStyleIdx="0" presStyleCnt="4"/>
      <dgm:spPr/>
    </dgm:pt>
    <dgm:pt modelId="{FE31C9B1-0274-4246-81F3-7D936CB0F3C9}" type="pres">
      <dgm:prSet presAssocID="{DCC40BB4-F08E-4B08-8AD0-8A686CA200EE}" presName="connTx" presStyleLbl="parChTrans1D2" presStyleIdx="0" presStyleCnt="4"/>
      <dgm:spPr/>
    </dgm:pt>
    <dgm:pt modelId="{90F274CC-B0FB-4598-B9FD-39237384D022}" type="pres">
      <dgm:prSet presAssocID="{0934EF83-F2B7-4910-B3BF-E897983856ED}" presName="root2" presStyleCnt="0"/>
      <dgm:spPr/>
    </dgm:pt>
    <dgm:pt modelId="{32481080-4F0A-48DA-BB78-C2A990745149}" type="pres">
      <dgm:prSet presAssocID="{0934EF83-F2B7-4910-B3BF-E897983856ED}" presName="LevelTwoTextNode" presStyleLbl="node2" presStyleIdx="0" presStyleCnt="4" custScaleX="455061">
        <dgm:presLayoutVars>
          <dgm:chPref val="3"/>
        </dgm:presLayoutVars>
      </dgm:prSet>
      <dgm:spPr/>
    </dgm:pt>
    <dgm:pt modelId="{DB555469-D140-4FC2-98CE-3038769D5EF2}" type="pres">
      <dgm:prSet presAssocID="{0934EF83-F2B7-4910-B3BF-E897983856ED}" presName="level3hierChild" presStyleCnt="0"/>
      <dgm:spPr/>
    </dgm:pt>
    <dgm:pt modelId="{310438A4-095D-476A-B793-C1EF3C38689C}" type="pres">
      <dgm:prSet presAssocID="{098093E6-FC73-4F9A-96CF-DFAFA6C3117F}" presName="conn2-1" presStyleLbl="parChTrans1D2" presStyleIdx="1" presStyleCnt="4"/>
      <dgm:spPr/>
    </dgm:pt>
    <dgm:pt modelId="{F930CC70-EF81-4971-A71D-9712C550376C}" type="pres">
      <dgm:prSet presAssocID="{098093E6-FC73-4F9A-96CF-DFAFA6C3117F}" presName="connTx" presStyleLbl="parChTrans1D2" presStyleIdx="1" presStyleCnt="4"/>
      <dgm:spPr/>
    </dgm:pt>
    <dgm:pt modelId="{95126686-D4D2-4175-81B9-1BAD8AB50BE3}" type="pres">
      <dgm:prSet presAssocID="{CDE6AD8F-2EDF-4A8B-9166-06181A76487C}" presName="root2" presStyleCnt="0"/>
      <dgm:spPr/>
    </dgm:pt>
    <dgm:pt modelId="{3A1B5DE3-AA9F-4617-B7A1-F12B1B305171}" type="pres">
      <dgm:prSet presAssocID="{CDE6AD8F-2EDF-4A8B-9166-06181A76487C}" presName="LevelTwoTextNode" presStyleLbl="node2" presStyleIdx="1" presStyleCnt="4" custScaleX="455061">
        <dgm:presLayoutVars>
          <dgm:chPref val="3"/>
        </dgm:presLayoutVars>
      </dgm:prSet>
      <dgm:spPr/>
    </dgm:pt>
    <dgm:pt modelId="{0F859A23-5DE1-4ADA-BA81-36BD5976179A}" type="pres">
      <dgm:prSet presAssocID="{CDE6AD8F-2EDF-4A8B-9166-06181A76487C}" presName="level3hierChild" presStyleCnt="0"/>
      <dgm:spPr/>
    </dgm:pt>
    <dgm:pt modelId="{B65EF83F-0F08-4130-9D8A-ED649693A7F5}" type="pres">
      <dgm:prSet presAssocID="{65B18DA4-7D17-40C3-9045-08A34AA4E3B7}" presName="conn2-1" presStyleLbl="parChTrans1D2" presStyleIdx="2" presStyleCnt="4"/>
      <dgm:spPr/>
    </dgm:pt>
    <dgm:pt modelId="{3D679401-F3FB-49E5-A1C1-5F89044475CA}" type="pres">
      <dgm:prSet presAssocID="{65B18DA4-7D17-40C3-9045-08A34AA4E3B7}" presName="connTx" presStyleLbl="parChTrans1D2" presStyleIdx="2" presStyleCnt="4"/>
      <dgm:spPr/>
    </dgm:pt>
    <dgm:pt modelId="{29E3187E-8D7E-481E-B997-1EFE08DA6E8A}" type="pres">
      <dgm:prSet presAssocID="{0252AA4D-C9BF-4CB3-906A-58050C047FDF}" presName="root2" presStyleCnt="0"/>
      <dgm:spPr/>
    </dgm:pt>
    <dgm:pt modelId="{56A2618C-74E5-43B5-8388-1741BBC5B4F5}" type="pres">
      <dgm:prSet presAssocID="{0252AA4D-C9BF-4CB3-906A-58050C047FDF}" presName="LevelTwoTextNode" presStyleLbl="node2" presStyleIdx="2" presStyleCnt="4" custScaleX="455061" custScaleY="129269">
        <dgm:presLayoutVars>
          <dgm:chPref val="3"/>
        </dgm:presLayoutVars>
      </dgm:prSet>
      <dgm:spPr/>
    </dgm:pt>
    <dgm:pt modelId="{181F9142-9041-4A50-97F5-467F5099B47E}" type="pres">
      <dgm:prSet presAssocID="{0252AA4D-C9BF-4CB3-906A-58050C047FDF}" presName="level3hierChild" presStyleCnt="0"/>
      <dgm:spPr/>
    </dgm:pt>
    <dgm:pt modelId="{F1512571-F30B-41EA-94C3-080A82ADD235}" type="pres">
      <dgm:prSet presAssocID="{0267E6DF-0A22-4FFC-BF4C-9BFF7BDEAC70}" presName="conn2-1" presStyleLbl="parChTrans1D2" presStyleIdx="3" presStyleCnt="4"/>
      <dgm:spPr/>
    </dgm:pt>
    <dgm:pt modelId="{935310C0-A64B-4E0A-9E7D-53ABE819AFCB}" type="pres">
      <dgm:prSet presAssocID="{0267E6DF-0A22-4FFC-BF4C-9BFF7BDEAC70}" presName="connTx" presStyleLbl="parChTrans1D2" presStyleIdx="3" presStyleCnt="4"/>
      <dgm:spPr/>
    </dgm:pt>
    <dgm:pt modelId="{8F82CA98-E402-4338-B217-0B65D14B33DC}" type="pres">
      <dgm:prSet presAssocID="{C1EAE0DA-9105-4E53-9E75-F0D6ACBC93F5}" presName="root2" presStyleCnt="0"/>
      <dgm:spPr/>
    </dgm:pt>
    <dgm:pt modelId="{BFBC5A87-C202-4976-825C-F3C591797AAE}" type="pres">
      <dgm:prSet presAssocID="{C1EAE0DA-9105-4E53-9E75-F0D6ACBC93F5}" presName="LevelTwoTextNode" presStyleLbl="node2" presStyleIdx="3" presStyleCnt="4" custScaleX="455061" custScaleY="304258">
        <dgm:presLayoutVars>
          <dgm:chPref val="3"/>
        </dgm:presLayoutVars>
      </dgm:prSet>
      <dgm:spPr/>
    </dgm:pt>
    <dgm:pt modelId="{DE575EE6-385E-4EAF-A935-DE10E16D0996}" type="pres">
      <dgm:prSet presAssocID="{C1EAE0DA-9105-4E53-9E75-F0D6ACBC93F5}" presName="level3hierChild" presStyleCnt="0"/>
      <dgm:spPr/>
    </dgm:pt>
  </dgm:ptLst>
  <dgm:cxnLst>
    <dgm:cxn modelId="{71F02808-CC67-4AF3-8526-07419F4753D8}" type="presOf" srcId="{C1EAE0DA-9105-4E53-9E75-F0D6ACBC93F5}" destId="{BFBC5A87-C202-4976-825C-F3C591797AAE}" srcOrd="0" destOrd="0" presId="urn:microsoft.com/office/officeart/2005/8/layout/hierarchy2"/>
    <dgm:cxn modelId="{C34AA93A-480C-4E86-8C5C-4E250F0C8A67}" type="presOf" srcId="{0267E6DF-0A22-4FFC-BF4C-9BFF7BDEAC70}" destId="{935310C0-A64B-4E0A-9E7D-53ABE819AFCB}" srcOrd="1" destOrd="0" presId="urn:microsoft.com/office/officeart/2005/8/layout/hierarchy2"/>
    <dgm:cxn modelId="{735FF157-B45C-4FE2-926F-FE3326797F02}" srcId="{0F72D63B-B67B-40EF-BD6E-19326DA72B89}" destId="{C1EAE0DA-9105-4E53-9E75-F0D6ACBC93F5}" srcOrd="3" destOrd="0" parTransId="{0267E6DF-0A22-4FFC-BF4C-9BFF7BDEAC70}" sibTransId="{4E072820-50D2-497A-BA9C-3FE64ADA1771}"/>
    <dgm:cxn modelId="{588FCE80-595A-49F8-A344-196822CD2235}" srcId="{61D9A6E2-8D47-40F3-9C87-5300A5EE907E}" destId="{0F72D63B-B67B-40EF-BD6E-19326DA72B89}" srcOrd="0" destOrd="0" parTransId="{C9BFCBD4-6CB9-4DC9-BDCB-8A127CEAEBFF}" sibTransId="{2C6D8F05-4C1F-4872-BA0D-849ABF89C4BE}"/>
    <dgm:cxn modelId="{64217194-B439-4814-9F30-96ADE20AEC4E}" type="presOf" srcId="{098093E6-FC73-4F9A-96CF-DFAFA6C3117F}" destId="{310438A4-095D-476A-B793-C1EF3C38689C}" srcOrd="0" destOrd="0" presId="urn:microsoft.com/office/officeart/2005/8/layout/hierarchy2"/>
    <dgm:cxn modelId="{9777319A-5106-4DDE-9DB3-B6F88BE95A8F}" type="presOf" srcId="{098093E6-FC73-4F9A-96CF-DFAFA6C3117F}" destId="{F930CC70-EF81-4971-A71D-9712C550376C}" srcOrd="1" destOrd="0" presId="urn:microsoft.com/office/officeart/2005/8/layout/hierarchy2"/>
    <dgm:cxn modelId="{2F7B9A9F-A0B5-45EB-8F60-B37CA5B5B1A2}" type="presOf" srcId="{0267E6DF-0A22-4FFC-BF4C-9BFF7BDEAC70}" destId="{F1512571-F30B-41EA-94C3-080A82ADD235}" srcOrd="0" destOrd="0" presId="urn:microsoft.com/office/officeart/2005/8/layout/hierarchy2"/>
    <dgm:cxn modelId="{235E7CA1-9BCE-4788-A388-DF96A5AF60A7}" type="presOf" srcId="{0F72D63B-B67B-40EF-BD6E-19326DA72B89}" destId="{CE2C4201-C4C8-410A-826A-68FB216D8350}" srcOrd="0" destOrd="0" presId="urn:microsoft.com/office/officeart/2005/8/layout/hierarchy2"/>
    <dgm:cxn modelId="{07C078B2-6CB9-49A1-95D2-A5DAC5DEAB3F}" type="presOf" srcId="{65B18DA4-7D17-40C3-9045-08A34AA4E3B7}" destId="{3D679401-F3FB-49E5-A1C1-5F89044475CA}" srcOrd="1" destOrd="0" presId="urn:microsoft.com/office/officeart/2005/8/layout/hierarchy2"/>
    <dgm:cxn modelId="{DD8DF8B4-9AE7-4082-BBD7-3A84231325D8}" type="presOf" srcId="{61D9A6E2-8D47-40F3-9C87-5300A5EE907E}" destId="{49DE9C35-F5E4-4235-A4A6-62258B71AA0C}" srcOrd="0" destOrd="0" presId="urn:microsoft.com/office/officeart/2005/8/layout/hierarchy2"/>
    <dgm:cxn modelId="{A76F44C2-CBB5-413A-B139-264CD1B9AC92}" srcId="{0F72D63B-B67B-40EF-BD6E-19326DA72B89}" destId="{0252AA4D-C9BF-4CB3-906A-58050C047FDF}" srcOrd="2" destOrd="0" parTransId="{65B18DA4-7D17-40C3-9045-08A34AA4E3B7}" sibTransId="{CD3D2682-D4AE-431F-B767-545B7F400F6B}"/>
    <dgm:cxn modelId="{9FDF85C5-96D1-4A6A-A002-34E1D4210ED5}" srcId="{0F72D63B-B67B-40EF-BD6E-19326DA72B89}" destId="{0934EF83-F2B7-4910-B3BF-E897983856ED}" srcOrd="0" destOrd="0" parTransId="{DCC40BB4-F08E-4B08-8AD0-8A686CA200EE}" sibTransId="{291AF920-E944-4515-A030-672D033C6F68}"/>
    <dgm:cxn modelId="{2DD725D8-ABC8-4025-B118-7033857AFC42}" type="presOf" srcId="{0252AA4D-C9BF-4CB3-906A-58050C047FDF}" destId="{56A2618C-74E5-43B5-8388-1741BBC5B4F5}" srcOrd="0" destOrd="0" presId="urn:microsoft.com/office/officeart/2005/8/layout/hierarchy2"/>
    <dgm:cxn modelId="{10C2CBDA-317B-451B-9653-6860C2C0F7F4}" srcId="{0F72D63B-B67B-40EF-BD6E-19326DA72B89}" destId="{CDE6AD8F-2EDF-4A8B-9166-06181A76487C}" srcOrd="1" destOrd="0" parTransId="{098093E6-FC73-4F9A-96CF-DFAFA6C3117F}" sibTransId="{F60F19A5-2121-4794-80B9-DC01EACFF3C9}"/>
    <dgm:cxn modelId="{E6916EDF-7EB6-4C87-BBC8-1708F9A470EF}" type="presOf" srcId="{CDE6AD8F-2EDF-4A8B-9166-06181A76487C}" destId="{3A1B5DE3-AA9F-4617-B7A1-F12B1B305171}" srcOrd="0" destOrd="0" presId="urn:microsoft.com/office/officeart/2005/8/layout/hierarchy2"/>
    <dgm:cxn modelId="{340CCFDF-83F8-4D28-BEA2-F1D532E2E6C6}" type="presOf" srcId="{DCC40BB4-F08E-4B08-8AD0-8A686CA200EE}" destId="{FE31C9B1-0274-4246-81F3-7D936CB0F3C9}" srcOrd="1" destOrd="0" presId="urn:microsoft.com/office/officeart/2005/8/layout/hierarchy2"/>
    <dgm:cxn modelId="{CAE61AF0-CFA9-495F-92D4-41D2F2675F3F}" type="presOf" srcId="{DCC40BB4-F08E-4B08-8AD0-8A686CA200EE}" destId="{F4CB6692-73F6-4634-85F0-F4673640AC07}" srcOrd="0" destOrd="0" presId="urn:microsoft.com/office/officeart/2005/8/layout/hierarchy2"/>
    <dgm:cxn modelId="{F8E56FF1-5A30-4C0B-91F7-592F3273EBB4}" type="presOf" srcId="{0934EF83-F2B7-4910-B3BF-E897983856ED}" destId="{32481080-4F0A-48DA-BB78-C2A990745149}" srcOrd="0" destOrd="0" presId="urn:microsoft.com/office/officeart/2005/8/layout/hierarchy2"/>
    <dgm:cxn modelId="{B5016EF3-0E72-476A-9824-2381343CB0F7}" type="presOf" srcId="{65B18DA4-7D17-40C3-9045-08A34AA4E3B7}" destId="{B65EF83F-0F08-4130-9D8A-ED649693A7F5}" srcOrd="0" destOrd="0" presId="urn:microsoft.com/office/officeart/2005/8/layout/hierarchy2"/>
    <dgm:cxn modelId="{88CAD862-96CF-425B-B7C5-E160401536D5}" type="presParOf" srcId="{49DE9C35-F5E4-4235-A4A6-62258B71AA0C}" destId="{E86C3B39-18F6-42E1-91E6-3C1DD2B7E916}" srcOrd="0" destOrd="0" presId="urn:microsoft.com/office/officeart/2005/8/layout/hierarchy2"/>
    <dgm:cxn modelId="{2308D618-3CE9-4BAE-B014-9C3047DA89CE}" type="presParOf" srcId="{E86C3B39-18F6-42E1-91E6-3C1DD2B7E916}" destId="{CE2C4201-C4C8-410A-826A-68FB216D8350}" srcOrd="0" destOrd="0" presId="urn:microsoft.com/office/officeart/2005/8/layout/hierarchy2"/>
    <dgm:cxn modelId="{12CBDB13-8B45-4A59-9310-4CBAD5CBE1A0}" type="presParOf" srcId="{E86C3B39-18F6-42E1-91E6-3C1DD2B7E916}" destId="{BE8196E2-95CF-4713-97FF-80B6D4064031}" srcOrd="1" destOrd="0" presId="urn:microsoft.com/office/officeart/2005/8/layout/hierarchy2"/>
    <dgm:cxn modelId="{44628C22-6A73-460C-AD9F-3BED53EA726D}" type="presParOf" srcId="{BE8196E2-95CF-4713-97FF-80B6D4064031}" destId="{F4CB6692-73F6-4634-85F0-F4673640AC07}" srcOrd="0" destOrd="0" presId="urn:microsoft.com/office/officeart/2005/8/layout/hierarchy2"/>
    <dgm:cxn modelId="{15D12850-E341-4CF7-8266-B900F32A61FF}" type="presParOf" srcId="{F4CB6692-73F6-4634-85F0-F4673640AC07}" destId="{FE31C9B1-0274-4246-81F3-7D936CB0F3C9}" srcOrd="0" destOrd="0" presId="urn:microsoft.com/office/officeart/2005/8/layout/hierarchy2"/>
    <dgm:cxn modelId="{A57C15A5-63B9-4BB9-8331-B2FCB9F904A3}" type="presParOf" srcId="{BE8196E2-95CF-4713-97FF-80B6D4064031}" destId="{90F274CC-B0FB-4598-B9FD-39237384D022}" srcOrd="1" destOrd="0" presId="urn:microsoft.com/office/officeart/2005/8/layout/hierarchy2"/>
    <dgm:cxn modelId="{F1DACDCB-0F11-4143-BB1A-AD7743D9C794}" type="presParOf" srcId="{90F274CC-B0FB-4598-B9FD-39237384D022}" destId="{32481080-4F0A-48DA-BB78-C2A990745149}" srcOrd="0" destOrd="0" presId="urn:microsoft.com/office/officeart/2005/8/layout/hierarchy2"/>
    <dgm:cxn modelId="{2CAE59F9-4BB4-4A24-80FF-149CC4C760D2}" type="presParOf" srcId="{90F274CC-B0FB-4598-B9FD-39237384D022}" destId="{DB555469-D140-4FC2-98CE-3038769D5EF2}" srcOrd="1" destOrd="0" presId="urn:microsoft.com/office/officeart/2005/8/layout/hierarchy2"/>
    <dgm:cxn modelId="{1BB89892-9ADD-44AC-BBDA-9EA81CC04F06}" type="presParOf" srcId="{BE8196E2-95CF-4713-97FF-80B6D4064031}" destId="{310438A4-095D-476A-B793-C1EF3C38689C}" srcOrd="2" destOrd="0" presId="urn:microsoft.com/office/officeart/2005/8/layout/hierarchy2"/>
    <dgm:cxn modelId="{8306103A-B300-4D9E-8794-125301D1FAA3}" type="presParOf" srcId="{310438A4-095D-476A-B793-C1EF3C38689C}" destId="{F930CC70-EF81-4971-A71D-9712C550376C}" srcOrd="0" destOrd="0" presId="urn:microsoft.com/office/officeart/2005/8/layout/hierarchy2"/>
    <dgm:cxn modelId="{AB67B685-36D4-49C4-A422-141A66236737}" type="presParOf" srcId="{BE8196E2-95CF-4713-97FF-80B6D4064031}" destId="{95126686-D4D2-4175-81B9-1BAD8AB50BE3}" srcOrd="3" destOrd="0" presId="urn:microsoft.com/office/officeart/2005/8/layout/hierarchy2"/>
    <dgm:cxn modelId="{19254D9E-C75B-436F-A9B5-54962611F7EA}" type="presParOf" srcId="{95126686-D4D2-4175-81B9-1BAD8AB50BE3}" destId="{3A1B5DE3-AA9F-4617-B7A1-F12B1B305171}" srcOrd="0" destOrd="0" presId="urn:microsoft.com/office/officeart/2005/8/layout/hierarchy2"/>
    <dgm:cxn modelId="{4D90B020-D8B0-459E-916A-7CF0917008F8}" type="presParOf" srcId="{95126686-D4D2-4175-81B9-1BAD8AB50BE3}" destId="{0F859A23-5DE1-4ADA-BA81-36BD5976179A}" srcOrd="1" destOrd="0" presId="urn:microsoft.com/office/officeart/2005/8/layout/hierarchy2"/>
    <dgm:cxn modelId="{E5E33455-A033-45CC-8EE3-C7C965BF7D03}" type="presParOf" srcId="{BE8196E2-95CF-4713-97FF-80B6D4064031}" destId="{B65EF83F-0F08-4130-9D8A-ED649693A7F5}" srcOrd="4" destOrd="0" presId="urn:microsoft.com/office/officeart/2005/8/layout/hierarchy2"/>
    <dgm:cxn modelId="{430ADD46-9E78-492B-9F1B-587A9905B80B}" type="presParOf" srcId="{B65EF83F-0F08-4130-9D8A-ED649693A7F5}" destId="{3D679401-F3FB-49E5-A1C1-5F89044475CA}" srcOrd="0" destOrd="0" presId="urn:microsoft.com/office/officeart/2005/8/layout/hierarchy2"/>
    <dgm:cxn modelId="{0B9DEFEE-DD8D-43B6-9D85-CC14DF38D884}" type="presParOf" srcId="{BE8196E2-95CF-4713-97FF-80B6D4064031}" destId="{29E3187E-8D7E-481E-B997-1EFE08DA6E8A}" srcOrd="5" destOrd="0" presId="urn:microsoft.com/office/officeart/2005/8/layout/hierarchy2"/>
    <dgm:cxn modelId="{009AD180-2FDE-4094-B48A-1F1397B40791}" type="presParOf" srcId="{29E3187E-8D7E-481E-B997-1EFE08DA6E8A}" destId="{56A2618C-74E5-43B5-8388-1741BBC5B4F5}" srcOrd="0" destOrd="0" presId="urn:microsoft.com/office/officeart/2005/8/layout/hierarchy2"/>
    <dgm:cxn modelId="{5F977B25-D248-4F66-AF9E-824B701EA966}" type="presParOf" srcId="{29E3187E-8D7E-481E-B997-1EFE08DA6E8A}" destId="{181F9142-9041-4A50-97F5-467F5099B47E}" srcOrd="1" destOrd="0" presId="urn:microsoft.com/office/officeart/2005/8/layout/hierarchy2"/>
    <dgm:cxn modelId="{A605AE10-DC66-4168-9360-36E93B44D4FD}" type="presParOf" srcId="{BE8196E2-95CF-4713-97FF-80B6D4064031}" destId="{F1512571-F30B-41EA-94C3-080A82ADD235}" srcOrd="6" destOrd="0" presId="urn:microsoft.com/office/officeart/2005/8/layout/hierarchy2"/>
    <dgm:cxn modelId="{00FD581E-D6D3-45E1-B6B7-F19437DD7424}" type="presParOf" srcId="{F1512571-F30B-41EA-94C3-080A82ADD235}" destId="{935310C0-A64B-4E0A-9E7D-53ABE819AFCB}" srcOrd="0" destOrd="0" presId="urn:microsoft.com/office/officeart/2005/8/layout/hierarchy2"/>
    <dgm:cxn modelId="{8C100922-9801-4862-A583-6032774C98FC}" type="presParOf" srcId="{BE8196E2-95CF-4713-97FF-80B6D4064031}" destId="{8F82CA98-E402-4338-B217-0B65D14B33DC}" srcOrd="7" destOrd="0" presId="urn:microsoft.com/office/officeart/2005/8/layout/hierarchy2"/>
    <dgm:cxn modelId="{D4081B05-BBD6-4AE0-BFE5-549471C1B516}" type="presParOf" srcId="{8F82CA98-E402-4338-B217-0B65D14B33DC}" destId="{BFBC5A87-C202-4976-825C-F3C591797AAE}" srcOrd="0" destOrd="0" presId="urn:microsoft.com/office/officeart/2005/8/layout/hierarchy2"/>
    <dgm:cxn modelId="{99434205-923D-48D9-A26C-4E134225E6C6}" type="presParOf" srcId="{8F82CA98-E402-4338-B217-0B65D14B33DC}" destId="{DE575EE6-385E-4EAF-A935-DE10E16D099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4F48D20-ED18-4C2B-B28E-D2A13B057995}"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s-419"/>
        </a:p>
      </dgm:t>
    </dgm:pt>
    <dgm:pt modelId="{8AC17D15-063E-47A9-8ACB-6D3245C492E3}">
      <dgm:prSet custT="1"/>
      <dgm:spPr>
        <a:solidFill>
          <a:schemeClr val="accent5">
            <a:lumMod val="75000"/>
          </a:schemeClr>
        </a:solidFill>
      </dgm:spPr>
      <dgm:t>
        <a:bodyPr/>
        <a:lstStyle/>
        <a:p>
          <a:pPr algn="just"/>
          <a:r>
            <a:rPr lang="es-GT" sz="4400" dirty="0"/>
            <a:t>Hay veces que nos sentimos vulnerables, sin fuerzas espirituales por las presiones que nos rodean, tenga la seguridad que Jesús nos fortalecerá con su presencia.</a:t>
          </a:r>
          <a:endParaRPr lang="es-419" sz="4400" dirty="0"/>
        </a:p>
      </dgm:t>
    </dgm:pt>
    <dgm:pt modelId="{FBE07702-FF90-47BE-AEC0-98DACCDACDEE}" type="parTrans" cxnId="{C61A558F-72CD-48BB-88A9-D58D129D0A17}">
      <dgm:prSet/>
      <dgm:spPr/>
      <dgm:t>
        <a:bodyPr/>
        <a:lstStyle/>
        <a:p>
          <a:pPr algn="just"/>
          <a:endParaRPr lang="es-419" sz="1200"/>
        </a:p>
      </dgm:t>
    </dgm:pt>
    <dgm:pt modelId="{50542E47-CF54-444B-A3D6-79EFBC0B2D8D}" type="sibTrans" cxnId="{C61A558F-72CD-48BB-88A9-D58D129D0A17}">
      <dgm:prSet/>
      <dgm:spPr/>
      <dgm:t>
        <a:bodyPr/>
        <a:lstStyle/>
        <a:p>
          <a:pPr algn="just"/>
          <a:endParaRPr lang="es-419" sz="1200"/>
        </a:p>
      </dgm:t>
    </dgm:pt>
    <dgm:pt modelId="{851F0EDD-6223-45CB-BFC8-3BCDEC8C2D32}" type="pres">
      <dgm:prSet presAssocID="{64F48D20-ED18-4C2B-B28E-D2A13B057995}" presName="linear" presStyleCnt="0">
        <dgm:presLayoutVars>
          <dgm:animLvl val="lvl"/>
          <dgm:resizeHandles val="exact"/>
        </dgm:presLayoutVars>
      </dgm:prSet>
      <dgm:spPr/>
    </dgm:pt>
    <dgm:pt modelId="{D2516FDE-4E9B-482F-8BA5-A45358E26856}" type="pres">
      <dgm:prSet presAssocID="{8AC17D15-063E-47A9-8ACB-6D3245C492E3}" presName="parentText" presStyleLbl="node1" presStyleIdx="0" presStyleCnt="1">
        <dgm:presLayoutVars>
          <dgm:chMax val="0"/>
          <dgm:bulletEnabled val="1"/>
        </dgm:presLayoutVars>
      </dgm:prSet>
      <dgm:spPr/>
    </dgm:pt>
  </dgm:ptLst>
  <dgm:cxnLst>
    <dgm:cxn modelId="{69D0CC5B-DF75-4FAE-B5E6-2A03638F1B5C}" type="presOf" srcId="{8AC17D15-063E-47A9-8ACB-6D3245C492E3}" destId="{D2516FDE-4E9B-482F-8BA5-A45358E26856}" srcOrd="0" destOrd="0" presId="urn:microsoft.com/office/officeart/2005/8/layout/vList2"/>
    <dgm:cxn modelId="{C61A558F-72CD-48BB-88A9-D58D129D0A17}" srcId="{64F48D20-ED18-4C2B-B28E-D2A13B057995}" destId="{8AC17D15-063E-47A9-8ACB-6D3245C492E3}" srcOrd="0" destOrd="0" parTransId="{FBE07702-FF90-47BE-AEC0-98DACCDACDEE}" sibTransId="{50542E47-CF54-444B-A3D6-79EFBC0B2D8D}"/>
    <dgm:cxn modelId="{10247BA5-C85C-4E69-B6F4-4486482C7E76}" type="presOf" srcId="{64F48D20-ED18-4C2B-B28E-D2A13B057995}" destId="{851F0EDD-6223-45CB-BFC8-3BCDEC8C2D32}" srcOrd="0" destOrd="0" presId="urn:microsoft.com/office/officeart/2005/8/layout/vList2"/>
    <dgm:cxn modelId="{295BB66B-73F9-4E04-86A6-3151964E23C5}" type="presParOf" srcId="{851F0EDD-6223-45CB-BFC8-3BCDEC8C2D32}" destId="{D2516FDE-4E9B-482F-8BA5-A45358E2685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406F3C-64AE-4D44-BB5D-C659016BB301}"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s-419"/>
        </a:p>
      </dgm:t>
    </dgm:pt>
    <dgm:pt modelId="{B3632AEF-DA04-4645-894C-86159BAB360A}">
      <dgm:prSet custT="1"/>
      <dgm:spPr>
        <a:solidFill>
          <a:schemeClr val="accent5">
            <a:lumMod val="75000"/>
          </a:schemeClr>
        </a:solidFill>
      </dgm:spPr>
      <dgm:t>
        <a:bodyPr/>
        <a:lstStyle/>
        <a:p>
          <a:pPr algn="just"/>
          <a:r>
            <a:rPr lang="es-GT" sz="3600" dirty="0" err="1"/>
            <a:t>Laodicea</a:t>
          </a:r>
          <a:r>
            <a:rPr lang="es-GT" sz="3600" dirty="0"/>
            <a:t> era un centro de comercio notable, y algunos de sus bienes eran exportados por todo el mundo. “Se notaba de manera frecuente que se enorgullecía de sí mismo en estas tres cosas: riqueza financiera, una industria textil extensa, y un ungüento de ojos muy popular el cual era exportado alrededor del mundo. </a:t>
          </a:r>
          <a:endParaRPr lang="es-419" sz="3600" dirty="0"/>
        </a:p>
      </dgm:t>
    </dgm:pt>
    <dgm:pt modelId="{B5F6E914-E471-451E-BAF5-9873D6C81507}" type="parTrans" cxnId="{908C2E76-0E0E-460A-96C4-D4DB160DD443}">
      <dgm:prSet/>
      <dgm:spPr/>
      <dgm:t>
        <a:bodyPr/>
        <a:lstStyle/>
        <a:p>
          <a:pPr algn="just"/>
          <a:endParaRPr lang="es-419" sz="2400"/>
        </a:p>
      </dgm:t>
    </dgm:pt>
    <dgm:pt modelId="{F481ED77-B8C5-4DF7-BC52-7E52F825C025}" type="sibTrans" cxnId="{908C2E76-0E0E-460A-96C4-D4DB160DD443}">
      <dgm:prSet/>
      <dgm:spPr/>
      <dgm:t>
        <a:bodyPr/>
        <a:lstStyle/>
        <a:p>
          <a:pPr algn="just"/>
          <a:endParaRPr lang="es-419" sz="2400"/>
        </a:p>
      </dgm:t>
    </dgm:pt>
    <dgm:pt modelId="{E7800593-55D5-44A1-A8C0-3EA2F0C4625A}" type="pres">
      <dgm:prSet presAssocID="{8B406F3C-64AE-4D44-BB5D-C659016BB301}" presName="linear" presStyleCnt="0">
        <dgm:presLayoutVars>
          <dgm:animLvl val="lvl"/>
          <dgm:resizeHandles val="exact"/>
        </dgm:presLayoutVars>
      </dgm:prSet>
      <dgm:spPr/>
    </dgm:pt>
    <dgm:pt modelId="{DC85CD1F-6230-491D-A0B4-694E660ED931}" type="pres">
      <dgm:prSet presAssocID="{B3632AEF-DA04-4645-894C-86159BAB360A}" presName="parentText" presStyleLbl="node1" presStyleIdx="0" presStyleCnt="1">
        <dgm:presLayoutVars>
          <dgm:chMax val="0"/>
          <dgm:bulletEnabled val="1"/>
        </dgm:presLayoutVars>
      </dgm:prSet>
      <dgm:spPr/>
    </dgm:pt>
  </dgm:ptLst>
  <dgm:cxnLst>
    <dgm:cxn modelId="{6546DE5C-B21B-4591-85C8-E5E245DC726B}" type="presOf" srcId="{8B406F3C-64AE-4D44-BB5D-C659016BB301}" destId="{E7800593-55D5-44A1-A8C0-3EA2F0C4625A}" srcOrd="0" destOrd="0" presId="urn:microsoft.com/office/officeart/2005/8/layout/vList2"/>
    <dgm:cxn modelId="{908C2E76-0E0E-460A-96C4-D4DB160DD443}" srcId="{8B406F3C-64AE-4D44-BB5D-C659016BB301}" destId="{B3632AEF-DA04-4645-894C-86159BAB360A}" srcOrd="0" destOrd="0" parTransId="{B5F6E914-E471-451E-BAF5-9873D6C81507}" sibTransId="{F481ED77-B8C5-4DF7-BC52-7E52F825C025}"/>
    <dgm:cxn modelId="{5FD26798-1A16-4E14-9844-940C38217E4F}" type="presOf" srcId="{B3632AEF-DA04-4645-894C-86159BAB360A}" destId="{DC85CD1F-6230-491D-A0B4-694E660ED931}" srcOrd="0" destOrd="0" presId="urn:microsoft.com/office/officeart/2005/8/layout/vList2"/>
    <dgm:cxn modelId="{FFE196E6-3091-46CC-8056-966624EFA1AB}" type="presParOf" srcId="{E7800593-55D5-44A1-A8C0-3EA2F0C4625A}" destId="{DC85CD1F-6230-491D-A0B4-694E660ED93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B406F3C-64AE-4D44-BB5D-C659016BB301}" type="doc">
      <dgm:prSet loTypeId="urn:microsoft.com/office/officeart/2005/8/layout/lProcess1" loCatId="process" qsTypeId="urn:microsoft.com/office/officeart/2005/8/quickstyle/3d1" qsCatId="3D" csTypeId="urn:microsoft.com/office/officeart/2005/8/colors/accent1_2" csCatId="accent1" phldr="1"/>
      <dgm:spPr/>
      <dgm:t>
        <a:bodyPr/>
        <a:lstStyle/>
        <a:p>
          <a:endParaRPr lang="es-419"/>
        </a:p>
      </dgm:t>
    </dgm:pt>
    <dgm:pt modelId="{947C831B-C344-4712-AC49-47179F9EE72E}">
      <dgm:prSet custT="1"/>
      <dgm:spPr>
        <a:solidFill>
          <a:schemeClr val="accent5">
            <a:lumMod val="75000"/>
          </a:schemeClr>
        </a:solidFill>
      </dgm:spPr>
      <dgm:t>
        <a:bodyPr/>
        <a:lstStyle/>
        <a:p>
          <a:r>
            <a:rPr lang="es-GT" sz="3600"/>
            <a:t>La intervención de Jesús en la iglesia de Laodicea.</a:t>
          </a:r>
          <a:endParaRPr lang="es-419" sz="3600"/>
        </a:p>
      </dgm:t>
    </dgm:pt>
    <dgm:pt modelId="{D641EAF3-9F07-463E-AF15-CDF199FA96A3}" type="parTrans" cxnId="{C0C8ECF2-80AE-45D7-BFC8-2B1438AC5284}">
      <dgm:prSet/>
      <dgm:spPr/>
      <dgm:t>
        <a:bodyPr/>
        <a:lstStyle/>
        <a:p>
          <a:endParaRPr lang="es-419"/>
        </a:p>
      </dgm:t>
    </dgm:pt>
    <dgm:pt modelId="{E85B0EE3-383F-4616-B430-061C019C2D12}" type="sibTrans" cxnId="{C0C8ECF2-80AE-45D7-BFC8-2B1438AC5284}">
      <dgm:prSet/>
      <dgm:spPr/>
      <dgm:t>
        <a:bodyPr/>
        <a:lstStyle/>
        <a:p>
          <a:endParaRPr lang="es-419"/>
        </a:p>
      </dgm:t>
    </dgm:pt>
    <dgm:pt modelId="{CE7BA52F-E632-40ED-BC6C-9668407488DE}">
      <dgm:prSet custT="1"/>
      <dgm:spPr/>
      <dgm:t>
        <a:bodyPr/>
        <a:lstStyle/>
        <a:p>
          <a:r>
            <a:rPr lang="es-GT" sz="2800" dirty="0"/>
            <a:t>El se presenta como el Amen, el testigo fiel y verdadero, Él es el creador eterno y supremo, V.14.</a:t>
          </a:r>
          <a:endParaRPr lang="es-419" sz="2800" dirty="0"/>
        </a:p>
      </dgm:t>
    </dgm:pt>
    <dgm:pt modelId="{CCDD3744-21AD-41DD-8433-878D85B4EA51}" type="parTrans" cxnId="{3007D412-CB54-42B6-9192-B5A40C8D110B}">
      <dgm:prSet/>
      <dgm:spPr/>
      <dgm:t>
        <a:bodyPr/>
        <a:lstStyle/>
        <a:p>
          <a:endParaRPr lang="es-419"/>
        </a:p>
      </dgm:t>
    </dgm:pt>
    <dgm:pt modelId="{42AF0A52-0E24-4BDA-A85E-E54841B70B53}" type="sibTrans" cxnId="{3007D412-CB54-42B6-9192-B5A40C8D110B}">
      <dgm:prSet/>
      <dgm:spPr/>
      <dgm:t>
        <a:bodyPr/>
        <a:lstStyle/>
        <a:p>
          <a:endParaRPr lang="es-419"/>
        </a:p>
      </dgm:t>
    </dgm:pt>
    <dgm:pt modelId="{33BE73F3-65A8-43AB-BD89-B90990956567}">
      <dgm:prSet custT="1"/>
      <dgm:spPr/>
      <dgm:t>
        <a:bodyPr/>
        <a:lstStyle/>
        <a:p>
          <a:r>
            <a:rPr lang="es-GT" sz="2800"/>
            <a:t>El los reprende por su estado espiritual inaceptable, V.15,16. </a:t>
          </a:r>
          <a:endParaRPr lang="es-419" sz="2800"/>
        </a:p>
      </dgm:t>
    </dgm:pt>
    <dgm:pt modelId="{9315FE2D-560D-4A8E-A09F-FFD3762509B0}" type="parTrans" cxnId="{819BAD0D-CE68-4A53-BD95-279955566126}">
      <dgm:prSet/>
      <dgm:spPr/>
      <dgm:t>
        <a:bodyPr/>
        <a:lstStyle/>
        <a:p>
          <a:endParaRPr lang="es-419"/>
        </a:p>
      </dgm:t>
    </dgm:pt>
    <dgm:pt modelId="{83C4A3DF-EFF7-4CFA-B91D-A2139055193A}" type="sibTrans" cxnId="{819BAD0D-CE68-4A53-BD95-279955566126}">
      <dgm:prSet/>
      <dgm:spPr/>
      <dgm:t>
        <a:bodyPr/>
        <a:lstStyle/>
        <a:p>
          <a:endParaRPr lang="es-419"/>
        </a:p>
      </dgm:t>
    </dgm:pt>
    <dgm:pt modelId="{60471716-A97F-4A26-B95F-E07887F3C91D}">
      <dgm:prSet custT="1"/>
      <dgm:spPr/>
      <dgm:t>
        <a:bodyPr/>
        <a:lstStyle/>
        <a:p>
          <a:r>
            <a:rPr lang="es-GT" sz="2800" dirty="0"/>
            <a:t>El les señaló que, a pesar de tener gran abundancia, eran desventurados y miserables, V.17.</a:t>
          </a:r>
          <a:endParaRPr lang="es-419" sz="2800" dirty="0"/>
        </a:p>
      </dgm:t>
    </dgm:pt>
    <dgm:pt modelId="{05A4CA7E-6AFA-40CA-9DB0-497BF77B5D9B}" type="parTrans" cxnId="{34AD9113-14E5-455B-9D56-5B76CD6EA32E}">
      <dgm:prSet/>
      <dgm:spPr/>
      <dgm:t>
        <a:bodyPr/>
        <a:lstStyle/>
        <a:p>
          <a:endParaRPr lang="es-419"/>
        </a:p>
      </dgm:t>
    </dgm:pt>
    <dgm:pt modelId="{5DA677D9-B7F5-41DA-89B5-F30279E5E14B}" type="sibTrans" cxnId="{34AD9113-14E5-455B-9D56-5B76CD6EA32E}">
      <dgm:prSet/>
      <dgm:spPr/>
      <dgm:t>
        <a:bodyPr/>
        <a:lstStyle/>
        <a:p>
          <a:endParaRPr lang="es-419"/>
        </a:p>
      </dgm:t>
    </dgm:pt>
    <dgm:pt modelId="{34E49DB2-F9DB-4788-B965-798D74672AE4}">
      <dgm:prSet custT="1"/>
      <dgm:spPr/>
      <dgm:t>
        <a:bodyPr/>
        <a:lstStyle/>
        <a:p>
          <a:pPr>
            <a:buFont typeface="+mj-lt"/>
            <a:buAutoNum type="arabicParenR" startAt="4"/>
          </a:pPr>
          <a:r>
            <a:rPr lang="es-GT" sz="2800">
              <a:effectLst>
                <a:outerShdw blurRad="38100" dist="38100" dir="2700000" algn="tl">
                  <a:srgbClr val="000000">
                    <a:alpha val="43137"/>
                  </a:srgbClr>
                </a:outerShdw>
              </a:effectLst>
              <a:ea typeface="Yu Mincho" panose="02020400000000000000" pitchFamily="18" charset="-128"/>
            </a:rPr>
            <a:t>El los llamó a buscar la realidad espiritual que creían tener, V.18.</a:t>
          </a:r>
          <a:endParaRPr lang="es-419" sz="2800" dirty="0"/>
        </a:p>
      </dgm:t>
    </dgm:pt>
    <dgm:pt modelId="{32FEA471-2DAC-45CB-AF5C-5757C3D98758}" type="parTrans" cxnId="{52C87749-437B-4F65-84DA-836F30C5039B}">
      <dgm:prSet/>
      <dgm:spPr/>
      <dgm:t>
        <a:bodyPr/>
        <a:lstStyle/>
        <a:p>
          <a:endParaRPr lang="es-419"/>
        </a:p>
      </dgm:t>
    </dgm:pt>
    <dgm:pt modelId="{20F24F89-74A0-4354-B349-F2E222CDAC2B}" type="sibTrans" cxnId="{52C87749-437B-4F65-84DA-836F30C5039B}">
      <dgm:prSet/>
      <dgm:spPr/>
      <dgm:t>
        <a:bodyPr/>
        <a:lstStyle/>
        <a:p>
          <a:endParaRPr lang="es-419"/>
        </a:p>
      </dgm:t>
    </dgm:pt>
    <dgm:pt modelId="{31C77D71-9AF1-4695-8709-0C1FC7C1D740}">
      <dgm:prSet custT="1"/>
      <dgm:spPr/>
      <dgm:t>
        <a:bodyPr/>
        <a:lstStyle/>
        <a:p>
          <a:r>
            <a:rPr lang="es-GT" sz="2800">
              <a:effectLst>
                <a:outerShdw blurRad="38100" dist="38100" dir="2700000" algn="tl">
                  <a:srgbClr val="000000">
                    <a:alpha val="43137"/>
                  </a:srgbClr>
                </a:outerShdw>
              </a:effectLst>
              <a:ea typeface="Yu Mincho" panose="02020400000000000000" pitchFamily="18" charset="-128"/>
            </a:rPr>
            <a:t>El a los que ama los reprende y castiga, V.19.</a:t>
          </a:r>
          <a:endParaRPr lang="es-GT" sz="2800" dirty="0">
            <a:effectLst>
              <a:outerShdw blurRad="38100" dist="38100" dir="2700000" algn="tl">
                <a:srgbClr val="000000">
                  <a:alpha val="43137"/>
                </a:srgbClr>
              </a:outerShdw>
            </a:effectLst>
            <a:ea typeface="Yu Mincho" panose="02020400000000000000" pitchFamily="18" charset="-128"/>
          </a:endParaRPr>
        </a:p>
      </dgm:t>
    </dgm:pt>
    <dgm:pt modelId="{44FB91C1-28DF-41E6-B7E9-5BB5127B61AF}" type="parTrans" cxnId="{13F4B3F9-0B66-49F5-841D-D4240F785E61}">
      <dgm:prSet/>
      <dgm:spPr/>
      <dgm:t>
        <a:bodyPr/>
        <a:lstStyle/>
        <a:p>
          <a:endParaRPr lang="es-419"/>
        </a:p>
      </dgm:t>
    </dgm:pt>
    <dgm:pt modelId="{CF22FBC9-88BC-42A9-BFC7-94588BD237B0}" type="sibTrans" cxnId="{13F4B3F9-0B66-49F5-841D-D4240F785E61}">
      <dgm:prSet/>
      <dgm:spPr/>
      <dgm:t>
        <a:bodyPr/>
        <a:lstStyle/>
        <a:p>
          <a:endParaRPr lang="es-419"/>
        </a:p>
      </dgm:t>
    </dgm:pt>
    <dgm:pt modelId="{AC025B92-0861-4356-8BA2-9725E3FE498F}">
      <dgm:prSet custT="1"/>
      <dgm:spPr/>
      <dgm:t>
        <a:bodyPr/>
        <a:lstStyle/>
        <a:p>
          <a:r>
            <a:rPr lang="es-GT" sz="2800" dirty="0">
              <a:effectLst>
                <a:outerShdw blurRad="38100" dist="38100" dir="2700000" algn="tl">
                  <a:srgbClr val="000000">
                    <a:alpha val="43137"/>
                  </a:srgbClr>
                </a:outerShdw>
              </a:effectLst>
              <a:ea typeface="Yu Mincho" panose="02020400000000000000" pitchFamily="18" charset="-128"/>
            </a:rPr>
            <a:t>El espera que el cristiano abra la puerta de su corazón para tener comunión con Él, V.20.</a:t>
          </a:r>
        </a:p>
      </dgm:t>
    </dgm:pt>
    <dgm:pt modelId="{BB5D6023-171C-4A9D-8237-D67BC9EEA692}" type="parTrans" cxnId="{C7DDD639-CA05-4395-90AB-812DE69305FF}">
      <dgm:prSet/>
      <dgm:spPr/>
      <dgm:t>
        <a:bodyPr/>
        <a:lstStyle/>
        <a:p>
          <a:endParaRPr lang="es-419"/>
        </a:p>
      </dgm:t>
    </dgm:pt>
    <dgm:pt modelId="{6A263DE1-2C77-4D1C-B719-F98069502AD4}" type="sibTrans" cxnId="{C7DDD639-CA05-4395-90AB-812DE69305FF}">
      <dgm:prSet/>
      <dgm:spPr/>
      <dgm:t>
        <a:bodyPr/>
        <a:lstStyle/>
        <a:p>
          <a:endParaRPr lang="es-419"/>
        </a:p>
      </dgm:t>
    </dgm:pt>
    <dgm:pt modelId="{B2FB7DB8-705D-4DC5-A874-0238BDEF4F6D}">
      <dgm:prSet custT="1"/>
      <dgm:spPr/>
      <dgm:t>
        <a:bodyPr/>
        <a:lstStyle/>
        <a:p>
          <a:r>
            <a:rPr lang="es-GT" sz="2800">
              <a:effectLst>
                <a:outerShdw blurRad="38100" dist="38100" dir="2700000" algn="tl">
                  <a:srgbClr val="000000">
                    <a:alpha val="43137"/>
                  </a:srgbClr>
                </a:outerShdw>
              </a:effectLst>
              <a:ea typeface="Yu Mincho" panose="02020400000000000000" pitchFamily="18" charset="-128"/>
            </a:rPr>
            <a:t>Él le da esta promesa y pide sensibilidad al Espíritu Santo, V.21,22. “Le daré que se siente conmigo en mi trono”.</a:t>
          </a:r>
          <a:endParaRPr lang="es-GT" sz="2800" dirty="0">
            <a:effectLst>
              <a:outerShdw blurRad="38100" dist="38100" dir="2700000" algn="tl">
                <a:srgbClr val="000000">
                  <a:alpha val="43137"/>
                </a:srgbClr>
              </a:outerShdw>
            </a:effectLst>
            <a:ea typeface="Yu Mincho" panose="02020400000000000000" pitchFamily="18" charset="-128"/>
          </a:endParaRPr>
        </a:p>
      </dgm:t>
    </dgm:pt>
    <dgm:pt modelId="{BE34CFE5-F022-413F-9F8C-B9BEE8D65950}" type="parTrans" cxnId="{EC487D93-A759-487B-860C-D7B7943BC80F}">
      <dgm:prSet/>
      <dgm:spPr/>
      <dgm:t>
        <a:bodyPr/>
        <a:lstStyle/>
        <a:p>
          <a:endParaRPr lang="es-419"/>
        </a:p>
      </dgm:t>
    </dgm:pt>
    <dgm:pt modelId="{24D13A2C-A553-431B-98B7-AE19CBE8D632}" type="sibTrans" cxnId="{EC487D93-A759-487B-860C-D7B7943BC80F}">
      <dgm:prSet/>
      <dgm:spPr/>
      <dgm:t>
        <a:bodyPr/>
        <a:lstStyle/>
        <a:p>
          <a:endParaRPr lang="es-419"/>
        </a:p>
      </dgm:t>
    </dgm:pt>
    <dgm:pt modelId="{A0CCDC04-E62B-4DAA-989B-1662D9DFA898}" type="pres">
      <dgm:prSet presAssocID="{8B406F3C-64AE-4D44-BB5D-C659016BB301}" presName="Name0" presStyleCnt="0">
        <dgm:presLayoutVars>
          <dgm:dir/>
          <dgm:animLvl val="lvl"/>
          <dgm:resizeHandles val="exact"/>
        </dgm:presLayoutVars>
      </dgm:prSet>
      <dgm:spPr/>
    </dgm:pt>
    <dgm:pt modelId="{8A172E86-4F2B-4CA5-B03D-430C8019BE56}" type="pres">
      <dgm:prSet presAssocID="{947C831B-C344-4712-AC49-47179F9EE72E}" presName="vertFlow" presStyleCnt="0"/>
      <dgm:spPr/>
    </dgm:pt>
    <dgm:pt modelId="{FD182DCC-B419-4816-881E-99E59EF3AB6B}" type="pres">
      <dgm:prSet presAssocID="{947C831B-C344-4712-AC49-47179F9EE72E}" presName="header" presStyleLbl="node1" presStyleIdx="0" presStyleCnt="1" custScaleX="653178"/>
      <dgm:spPr/>
    </dgm:pt>
    <dgm:pt modelId="{A4395736-2061-4EB9-B507-0EDD4B6E625B}" type="pres">
      <dgm:prSet presAssocID="{CCDD3744-21AD-41DD-8433-878D85B4EA51}" presName="parTrans" presStyleLbl="sibTrans2D1" presStyleIdx="0" presStyleCnt="7"/>
      <dgm:spPr/>
    </dgm:pt>
    <dgm:pt modelId="{0FD73ED5-790C-410F-AB81-4046F40D99AB}" type="pres">
      <dgm:prSet presAssocID="{CE7BA52F-E632-40ED-BC6C-9668407488DE}" presName="child" presStyleLbl="alignAccFollowNode1" presStyleIdx="0" presStyleCnt="7" custScaleX="653178" custScaleY="198479">
        <dgm:presLayoutVars>
          <dgm:chMax val="0"/>
          <dgm:bulletEnabled val="1"/>
        </dgm:presLayoutVars>
      </dgm:prSet>
      <dgm:spPr/>
    </dgm:pt>
    <dgm:pt modelId="{0BDB985F-BF31-4D02-923C-6386AE8AC5F7}" type="pres">
      <dgm:prSet presAssocID="{42AF0A52-0E24-4BDA-A85E-E54841B70B53}" presName="sibTrans" presStyleLbl="sibTrans2D1" presStyleIdx="1" presStyleCnt="7"/>
      <dgm:spPr/>
    </dgm:pt>
    <dgm:pt modelId="{36BEAAFA-CA71-4C5D-9B9E-95580E479CAF}" type="pres">
      <dgm:prSet presAssocID="{33BE73F3-65A8-43AB-BD89-B90990956567}" presName="child" presStyleLbl="alignAccFollowNode1" presStyleIdx="1" presStyleCnt="7" custScaleX="653178">
        <dgm:presLayoutVars>
          <dgm:chMax val="0"/>
          <dgm:bulletEnabled val="1"/>
        </dgm:presLayoutVars>
      </dgm:prSet>
      <dgm:spPr/>
    </dgm:pt>
    <dgm:pt modelId="{CC844925-980A-47EA-B90A-20613CA3E2A6}" type="pres">
      <dgm:prSet presAssocID="{83C4A3DF-EFF7-4CFA-B91D-A2139055193A}" presName="sibTrans" presStyleLbl="sibTrans2D1" presStyleIdx="2" presStyleCnt="7"/>
      <dgm:spPr/>
    </dgm:pt>
    <dgm:pt modelId="{A8D17F7C-7429-43D8-A910-06895AAE9499}" type="pres">
      <dgm:prSet presAssocID="{60471716-A97F-4A26-B95F-E07887F3C91D}" presName="child" presStyleLbl="alignAccFollowNode1" presStyleIdx="2" presStyleCnt="7" custScaleX="653178" custScaleY="198479">
        <dgm:presLayoutVars>
          <dgm:chMax val="0"/>
          <dgm:bulletEnabled val="1"/>
        </dgm:presLayoutVars>
      </dgm:prSet>
      <dgm:spPr/>
    </dgm:pt>
    <dgm:pt modelId="{3D7936C6-4A82-41E7-8D67-778F4AD987B7}" type="pres">
      <dgm:prSet presAssocID="{5DA677D9-B7F5-41DA-89B5-F30279E5E14B}" presName="sibTrans" presStyleLbl="sibTrans2D1" presStyleIdx="3" presStyleCnt="7"/>
      <dgm:spPr/>
    </dgm:pt>
    <dgm:pt modelId="{BF4D66BC-EBD5-4E41-9AC9-1D0AB2EE3AF0}" type="pres">
      <dgm:prSet presAssocID="{34E49DB2-F9DB-4788-B965-798D74672AE4}" presName="child" presStyleLbl="alignAccFollowNode1" presStyleIdx="3" presStyleCnt="7" custScaleX="653178">
        <dgm:presLayoutVars>
          <dgm:chMax val="0"/>
          <dgm:bulletEnabled val="1"/>
        </dgm:presLayoutVars>
      </dgm:prSet>
      <dgm:spPr/>
    </dgm:pt>
    <dgm:pt modelId="{285DEC47-569E-4589-80FF-7AE87E3D0B21}" type="pres">
      <dgm:prSet presAssocID="{20F24F89-74A0-4354-B349-F2E222CDAC2B}" presName="sibTrans" presStyleLbl="sibTrans2D1" presStyleIdx="4" presStyleCnt="7"/>
      <dgm:spPr/>
    </dgm:pt>
    <dgm:pt modelId="{C3604385-71B0-472D-A8B1-0256C2194267}" type="pres">
      <dgm:prSet presAssocID="{31C77D71-9AF1-4695-8709-0C1FC7C1D740}" presName="child" presStyleLbl="alignAccFollowNode1" presStyleIdx="4" presStyleCnt="7" custScaleX="653178">
        <dgm:presLayoutVars>
          <dgm:chMax val="0"/>
          <dgm:bulletEnabled val="1"/>
        </dgm:presLayoutVars>
      </dgm:prSet>
      <dgm:spPr/>
    </dgm:pt>
    <dgm:pt modelId="{399A7D1A-C8FF-4174-BA05-F16DD0E03EEC}" type="pres">
      <dgm:prSet presAssocID="{CF22FBC9-88BC-42A9-BFC7-94588BD237B0}" presName="sibTrans" presStyleLbl="sibTrans2D1" presStyleIdx="5" presStyleCnt="7"/>
      <dgm:spPr/>
    </dgm:pt>
    <dgm:pt modelId="{91E808E0-329B-4530-BC5B-526DC8BB5688}" type="pres">
      <dgm:prSet presAssocID="{AC025B92-0861-4356-8BA2-9725E3FE498F}" presName="child" presStyleLbl="alignAccFollowNode1" presStyleIdx="5" presStyleCnt="7" custScaleX="653178" custScaleY="198479">
        <dgm:presLayoutVars>
          <dgm:chMax val="0"/>
          <dgm:bulletEnabled val="1"/>
        </dgm:presLayoutVars>
      </dgm:prSet>
      <dgm:spPr/>
    </dgm:pt>
    <dgm:pt modelId="{4CCA5107-389B-44E4-8A3C-E164A7423BB6}" type="pres">
      <dgm:prSet presAssocID="{6A263DE1-2C77-4D1C-B719-F98069502AD4}" presName="sibTrans" presStyleLbl="sibTrans2D1" presStyleIdx="6" presStyleCnt="7"/>
      <dgm:spPr/>
    </dgm:pt>
    <dgm:pt modelId="{30A7524B-47FC-4CA9-A300-94B5D2B1E3CC}" type="pres">
      <dgm:prSet presAssocID="{B2FB7DB8-705D-4DC5-A874-0238BDEF4F6D}" presName="child" presStyleLbl="alignAccFollowNode1" presStyleIdx="6" presStyleCnt="7" custScaleX="653178" custScaleY="198479">
        <dgm:presLayoutVars>
          <dgm:chMax val="0"/>
          <dgm:bulletEnabled val="1"/>
        </dgm:presLayoutVars>
      </dgm:prSet>
      <dgm:spPr/>
    </dgm:pt>
  </dgm:ptLst>
  <dgm:cxnLst>
    <dgm:cxn modelId="{C5863B09-9DFA-4B62-9858-14F588CF973C}" type="presOf" srcId="{42AF0A52-0E24-4BDA-A85E-E54841B70B53}" destId="{0BDB985F-BF31-4D02-923C-6386AE8AC5F7}" srcOrd="0" destOrd="0" presId="urn:microsoft.com/office/officeart/2005/8/layout/lProcess1"/>
    <dgm:cxn modelId="{819BAD0D-CE68-4A53-BD95-279955566126}" srcId="{947C831B-C344-4712-AC49-47179F9EE72E}" destId="{33BE73F3-65A8-43AB-BD89-B90990956567}" srcOrd="1" destOrd="0" parTransId="{9315FE2D-560D-4A8E-A09F-FFD3762509B0}" sibTransId="{83C4A3DF-EFF7-4CFA-B91D-A2139055193A}"/>
    <dgm:cxn modelId="{3007D412-CB54-42B6-9192-B5A40C8D110B}" srcId="{947C831B-C344-4712-AC49-47179F9EE72E}" destId="{CE7BA52F-E632-40ED-BC6C-9668407488DE}" srcOrd="0" destOrd="0" parTransId="{CCDD3744-21AD-41DD-8433-878D85B4EA51}" sibTransId="{42AF0A52-0E24-4BDA-A85E-E54841B70B53}"/>
    <dgm:cxn modelId="{34AD9113-14E5-455B-9D56-5B76CD6EA32E}" srcId="{947C831B-C344-4712-AC49-47179F9EE72E}" destId="{60471716-A97F-4A26-B95F-E07887F3C91D}" srcOrd="2" destOrd="0" parTransId="{05A4CA7E-6AFA-40CA-9DB0-497BF77B5D9B}" sibTransId="{5DA677D9-B7F5-41DA-89B5-F30279E5E14B}"/>
    <dgm:cxn modelId="{FB468C23-AEC1-46CF-B803-C3CAB2540DDB}" type="presOf" srcId="{6A263DE1-2C77-4D1C-B719-F98069502AD4}" destId="{4CCA5107-389B-44E4-8A3C-E164A7423BB6}" srcOrd="0" destOrd="0" presId="urn:microsoft.com/office/officeart/2005/8/layout/lProcess1"/>
    <dgm:cxn modelId="{E5E51838-0274-40E0-BA4A-0750679DC269}" type="presOf" srcId="{CCDD3744-21AD-41DD-8433-878D85B4EA51}" destId="{A4395736-2061-4EB9-B507-0EDD4B6E625B}" srcOrd="0" destOrd="0" presId="urn:microsoft.com/office/officeart/2005/8/layout/lProcess1"/>
    <dgm:cxn modelId="{C7DDD639-CA05-4395-90AB-812DE69305FF}" srcId="{947C831B-C344-4712-AC49-47179F9EE72E}" destId="{AC025B92-0861-4356-8BA2-9725E3FE498F}" srcOrd="5" destOrd="0" parTransId="{BB5D6023-171C-4A9D-8237-D67BC9EEA692}" sibTransId="{6A263DE1-2C77-4D1C-B719-F98069502AD4}"/>
    <dgm:cxn modelId="{9441583A-D269-4CD1-825A-74776462024B}" type="presOf" srcId="{31C77D71-9AF1-4695-8709-0C1FC7C1D740}" destId="{C3604385-71B0-472D-A8B1-0256C2194267}" srcOrd="0" destOrd="0" presId="urn:microsoft.com/office/officeart/2005/8/layout/lProcess1"/>
    <dgm:cxn modelId="{AC618B3A-73F3-4DFC-A303-4935F2CBFB31}" type="presOf" srcId="{CF22FBC9-88BC-42A9-BFC7-94588BD237B0}" destId="{399A7D1A-C8FF-4174-BA05-F16DD0E03EEC}" srcOrd="0" destOrd="0" presId="urn:microsoft.com/office/officeart/2005/8/layout/lProcess1"/>
    <dgm:cxn modelId="{F1853A41-CC0F-44FC-B45F-6A00D2A72BA0}" type="presOf" srcId="{83C4A3DF-EFF7-4CFA-B91D-A2139055193A}" destId="{CC844925-980A-47EA-B90A-20613CA3E2A6}" srcOrd="0" destOrd="0" presId="urn:microsoft.com/office/officeart/2005/8/layout/lProcess1"/>
    <dgm:cxn modelId="{3D636063-E35B-4AA2-B731-1585B19E9652}" type="presOf" srcId="{CE7BA52F-E632-40ED-BC6C-9668407488DE}" destId="{0FD73ED5-790C-410F-AB81-4046F40D99AB}" srcOrd="0" destOrd="0" presId="urn:microsoft.com/office/officeart/2005/8/layout/lProcess1"/>
    <dgm:cxn modelId="{52C87749-437B-4F65-84DA-836F30C5039B}" srcId="{947C831B-C344-4712-AC49-47179F9EE72E}" destId="{34E49DB2-F9DB-4788-B965-798D74672AE4}" srcOrd="3" destOrd="0" parTransId="{32FEA471-2DAC-45CB-AF5C-5757C3D98758}" sibTransId="{20F24F89-74A0-4354-B349-F2E222CDAC2B}"/>
    <dgm:cxn modelId="{5CA41550-736C-48DE-91DE-8B2769DE4691}" type="presOf" srcId="{B2FB7DB8-705D-4DC5-A874-0238BDEF4F6D}" destId="{30A7524B-47FC-4CA9-A300-94B5D2B1E3CC}" srcOrd="0" destOrd="0" presId="urn:microsoft.com/office/officeart/2005/8/layout/lProcess1"/>
    <dgm:cxn modelId="{6374C371-0A4F-402A-9A6F-9620009413F2}" type="presOf" srcId="{8B406F3C-64AE-4D44-BB5D-C659016BB301}" destId="{A0CCDC04-E62B-4DAA-989B-1662D9DFA898}" srcOrd="0" destOrd="0" presId="urn:microsoft.com/office/officeart/2005/8/layout/lProcess1"/>
    <dgm:cxn modelId="{879B0672-2E0D-4AB3-B4EC-6A500DB28B21}" type="presOf" srcId="{33BE73F3-65A8-43AB-BD89-B90990956567}" destId="{36BEAAFA-CA71-4C5D-9B9E-95580E479CAF}" srcOrd="0" destOrd="0" presId="urn:microsoft.com/office/officeart/2005/8/layout/lProcess1"/>
    <dgm:cxn modelId="{0EA0187C-3F77-4415-B18B-761AB1CA2069}" type="presOf" srcId="{AC025B92-0861-4356-8BA2-9725E3FE498F}" destId="{91E808E0-329B-4530-BC5B-526DC8BB5688}" srcOrd="0" destOrd="0" presId="urn:microsoft.com/office/officeart/2005/8/layout/lProcess1"/>
    <dgm:cxn modelId="{FF369C84-C300-44D1-BE4C-E63AD6DEBA37}" type="presOf" srcId="{34E49DB2-F9DB-4788-B965-798D74672AE4}" destId="{BF4D66BC-EBD5-4E41-9AC9-1D0AB2EE3AF0}" srcOrd="0" destOrd="0" presId="urn:microsoft.com/office/officeart/2005/8/layout/lProcess1"/>
    <dgm:cxn modelId="{EC487D93-A759-487B-860C-D7B7943BC80F}" srcId="{947C831B-C344-4712-AC49-47179F9EE72E}" destId="{B2FB7DB8-705D-4DC5-A874-0238BDEF4F6D}" srcOrd="6" destOrd="0" parTransId="{BE34CFE5-F022-413F-9F8C-B9BEE8D65950}" sibTransId="{24D13A2C-A553-431B-98B7-AE19CBE8D632}"/>
    <dgm:cxn modelId="{35FA2B98-941A-40E6-A8E8-5C4196D88DB1}" type="presOf" srcId="{5DA677D9-B7F5-41DA-89B5-F30279E5E14B}" destId="{3D7936C6-4A82-41E7-8D67-778F4AD987B7}" srcOrd="0" destOrd="0" presId="urn:microsoft.com/office/officeart/2005/8/layout/lProcess1"/>
    <dgm:cxn modelId="{909466B4-41A9-497D-A1FE-4E0493E145CB}" type="presOf" srcId="{947C831B-C344-4712-AC49-47179F9EE72E}" destId="{FD182DCC-B419-4816-881E-99E59EF3AB6B}" srcOrd="0" destOrd="0" presId="urn:microsoft.com/office/officeart/2005/8/layout/lProcess1"/>
    <dgm:cxn modelId="{9A1978C8-BEE3-40D8-AC98-E1C739CB8815}" type="presOf" srcId="{20F24F89-74A0-4354-B349-F2E222CDAC2B}" destId="{285DEC47-569E-4589-80FF-7AE87E3D0B21}" srcOrd="0" destOrd="0" presId="urn:microsoft.com/office/officeart/2005/8/layout/lProcess1"/>
    <dgm:cxn modelId="{9B29F7DE-5C45-4BD2-8BB6-E6E873D082DE}" type="presOf" srcId="{60471716-A97F-4A26-B95F-E07887F3C91D}" destId="{A8D17F7C-7429-43D8-A910-06895AAE9499}" srcOrd="0" destOrd="0" presId="urn:microsoft.com/office/officeart/2005/8/layout/lProcess1"/>
    <dgm:cxn modelId="{C0C8ECF2-80AE-45D7-BFC8-2B1438AC5284}" srcId="{8B406F3C-64AE-4D44-BB5D-C659016BB301}" destId="{947C831B-C344-4712-AC49-47179F9EE72E}" srcOrd="0" destOrd="0" parTransId="{D641EAF3-9F07-463E-AF15-CDF199FA96A3}" sibTransId="{E85B0EE3-383F-4616-B430-061C019C2D12}"/>
    <dgm:cxn modelId="{13F4B3F9-0B66-49F5-841D-D4240F785E61}" srcId="{947C831B-C344-4712-AC49-47179F9EE72E}" destId="{31C77D71-9AF1-4695-8709-0C1FC7C1D740}" srcOrd="4" destOrd="0" parTransId="{44FB91C1-28DF-41E6-B7E9-5BB5127B61AF}" sibTransId="{CF22FBC9-88BC-42A9-BFC7-94588BD237B0}"/>
    <dgm:cxn modelId="{AEEA88E2-0B30-443F-A370-EA154B30071C}" type="presParOf" srcId="{A0CCDC04-E62B-4DAA-989B-1662D9DFA898}" destId="{8A172E86-4F2B-4CA5-B03D-430C8019BE56}" srcOrd="0" destOrd="0" presId="urn:microsoft.com/office/officeart/2005/8/layout/lProcess1"/>
    <dgm:cxn modelId="{023CF719-FADB-461A-8459-2BECC7C2A37F}" type="presParOf" srcId="{8A172E86-4F2B-4CA5-B03D-430C8019BE56}" destId="{FD182DCC-B419-4816-881E-99E59EF3AB6B}" srcOrd="0" destOrd="0" presId="urn:microsoft.com/office/officeart/2005/8/layout/lProcess1"/>
    <dgm:cxn modelId="{D7A0233D-FF7C-494E-A75E-D3D4E0880EE4}" type="presParOf" srcId="{8A172E86-4F2B-4CA5-B03D-430C8019BE56}" destId="{A4395736-2061-4EB9-B507-0EDD4B6E625B}" srcOrd="1" destOrd="0" presId="urn:microsoft.com/office/officeart/2005/8/layout/lProcess1"/>
    <dgm:cxn modelId="{105EA4DC-6205-4A0D-A735-4A396DC115B8}" type="presParOf" srcId="{8A172E86-4F2B-4CA5-B03D-430C8019BE56}" destId="{0FD73ED5-790C-410F-AB81-4046F40D99AB}" srcOrd="2" destOrd="0" presId="urn:microsoft.com/office/officeart/2005/8/layout/lProcess1"/>
    <dgm:cxn modelId="{8748C1E0-C0D2-4C07-AE7B-2A1D65055ADF}" type="presParOf" srcId="{8A172E86-4F2B-4CA5-B03D-430C8019BE56}" destId="{0BDB985F-BF31-4D02-923C-6386AE8AC5F7}" srcOrd="3" destOrd="0" presId="urn:microsoft.com/office/officeart/2005/8/layout/lProcess1"/>
    <dgm:cxn modelId="{FA33C663-2290-4F0A-B997-9B64D0BBE29A}" type="presParOf" srcId="{8A172E86-4F2B-4CA5-B03D-430C8019BE56}" destId="{36BEAAFA-CA71-4C5D-9B9E-95580E479CAF}" srcOrd="4" destOrd="0" presId="urn:microsoft.com/office/officeart/2005/8/layout/lProcess1"/>
    <dgm:cxn modelId="{C7B3BAC6-512A-45B5-B14E-F52645F141A7}" type="presParOf" srcId="{8A172E86-4F2B-4CA5-B03D-430C8019BE56}" destId="{CC844925-980A-47EA-B90A-20613CA3E2A6}" srcOrd="5" destOrd="0" presId="urn:microsoft.com/office/officeart/2005/8/layout/lProcess1"/>
    <dgm:cxn modelId="{20A5D673-8C8A-489D-83EF-A6487383A757}" type="presParOf" srcId="{8A172E86-4F2B-4CA5-B03D-430C8019BE56}" destId="{A8D17F7C-7429-43D8-A910-06895AAE9499}" srcOrd="6" destOrd="0" presId="urn:microsoft.com/office/officeart/2005/8/layout/lProcess1"/>
    <dgm:cxn modelId="{132F5597-EFD8-4545-B262-11CB38347C76}" type="presParOf" srcId="{8A172E86-4F2B-4CA5-B03D-430C8019BE56}" destId="{3D7936C6-4A82-41E7-8D67-778F4AD987B7}" srcOrd="7" destOrd="0" presId="urn:microsoft.com/office/officeart/2005/8/layout/lProcess1"/>
    <dgm:cxn modelId="{CE491DE5-E550-4285-8DA2-B30C3940DDFD}" type="presParOf" srcId="{8A172E86-4F2B-4CA5-B03D-430C8019BE56}" destId="{BF4D66BC-EBD5-4E41-9AC9-1D0AB2EE3AF0}" srcOrd="8" destOrd="0" presId="urn:microsoft.com/office/officeart/2005/8/layout/lProcess1"/>
    <dgm:cxn modelId="{4CF70C20-4849-461A-A6CD-624D17961F6F}" type="presParOf" srcId="{8A172E86-4F2B-4CA5-B03D-430C8019BE56}" destId="{285DEC47-569E-4589-80FF-7AE87E3D0B21}" srcOrd="9" destOrd="0" presId="urn:microsoft.com/office/officeart/2005/8/layout/lProcess1"/>
    <dgm:cxn modelId="{AC565CFA-5501-43D4-973A-AB66E3B5749F}" type="presParOf" srcId="{8A172E86-4F2B-4CA5-B03D-430C8019BE56}" destId="{C3604385-71B0-472D-A8B1-0256C2194267}" srcOrd="10" destOrd="0" presId="urn:microsoft.com/office/officeart/2005/8/layout/lProcess1"/>
    <dgm:cxn modelId="{73EC0168-2624-405B-A7EA-5C52D1ECF2FD}" type="presParOf" srcId="{8A172E86-4F2B-4CA5-B03D-430C8019BE56}" destId="{399A7D1A-C8FF-4174-BA05-F16DD0E03EEC}" srcOrd="11" destOrd="0" presId="urn:microsoft.com/office/officeart/2005/8/layout/lProcess1"/>
    <dgm:cxn modelId="{717B1C13-2D5F-48B4-B067-3A2B73BB8654}" type="presParOf" srcId="{8A172E86-4F2B-4CA5-B03D-430C8019BE56}" destId="{91E808E0-329B-4530-BC5B-526DC8BB5688}" srcOrd="12" destOrd="0" presId="urn:microsoft.com/office/officeart/2005/8/layout/lProcess1"/>
    <dgm:cxn modelId="{4219CC24-BFDF-4D11-94AA-3427527195EA}" type="presParOf" srcId="{8A172E86-4F2B-4CA5-B03D-430C8019BE56}" destId="{4CCA5107-389B-44E4-8A3C-E164A7423BB6}" srcOrd="13" destOrd="0" presId="urn:microsoft.com/office/officeart/2005/8/layout/lProcess1"/>
    <dgm:cxn modelId="{52A51F4B-83C7-492A-8943-FB06B874B6CB}" type="presParOf" srcId="{8A172E86-4F2B-4CA5-B03D-430C8019BE56}" destId="{30A7524B-47FC-4CA9-A300-94B5D2B1E3CC}" srcOrd="14"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B172EC-52F7-4698-BACE-C1F4F92B6E85}">
      <dsp:nvSpPr>
        <dsp:cNvPr id="0" name=""/>
        <dsp:cNvSpPr/>
      </dsp:nvSpPr>
      <dsp:spPr>
        <a:xfrm>
          <a:off x="0" y="71"/>
          <a:ext cx="11156208" cy="5733000"/>
        </a:xfrm>
        <a:prstGeom prst="roundRect">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just" defTabSz="1778000">
            <a:lnSpc>
              <a:spcPct val="90000"/>
            </a:lnSpc>
            <a:spcBef>
              <a:spcPct val="0"/>
            </a:spcBef>
            <a:spcAft>
              <a:spcPct val="35000"/>
            </a:spcAft>
            <a:buNone/>
          </a:pPr>
          <a:r>
            <a:rPr lang="es-GT" sz="4000" kern="1200" dirty="0" err="1"/>
            <a:t>Sardis</a:t>
          </a:r>
          <a:r>
            <a:rPr lang="es-GT" sz="4000" kern="1200" dirty="0"/>
            <a:t> según la historia fue un puesto militar estratégico y un centro de transporte. La ciudad fue construida en la escarpada cima de una montaña; más tarde, se construyó una acrópolis, que sirvió de refugio en tiempos de asedio.  Era impenetrable, el único acceso que tenían los invasores era escalar las paredes del acantilado. También tenía depósitos de oro, lo que traía gran riqueza a la ciudad.</a:t>
          </a:r>
          <a:endParaRPr lang="es-419" sz="4000" kern="1200" dirty="0"/>
        </a:p>
      </dsp:txBody>
      <dsp:txXfrm>
        <a:off x="279862" y="279933"/>
        <a:ext cx="10596484" cy="517327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EF3A33-1813-45D9-B8C9-A254A085BF84}">
      <dsp:nvSpPr>
        <dsp:cNvPr id="0" name=""/>
        <dsp:cNvSpPr/>
      </dsp:nvSpPr>
      <dsp:spPr>
        <a:xfrm>
          <a:off x="0" y="979836"/>
          <a:ext cx="11146971" cy="3802500"/>
        </a:xfrm>
        <a:prstGeom prst="roundRect">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just" defTabSz="1955800">
            <a:lnSpc>
              <a:spcPct val="90000"/>
            </a:lnSpc>
            <a:spcBef>
              <a:spcPct val="0"/>
            </a:spcBef>
            <a:spcAft>
              <a:spcPct val="35000"/>
            </a:spcAft>
            <a:buNone/>
          </a:pPr>
          <a:r>
            <a:rPr lang="es-GT" sz="4400" kern="1200" dirty="0"/>
            <a:t>Hay que tener cuidado de caer en la trampa de dejar afuera a Cristo y sin darnos cuenta, Cristo debe estar en nuestro corazón siempre. “Pintura de Warner </a:t>
          </a:r>
          <a:r>
            <a:rPr lang="es-GT" sz="4400" kern="1200" dirty="0" err="1"/>
            <a:t>Sallman</a:t>
          </a:r>
          <a:r>
            <a:rPr lang="es-GT" sz="4400" kern="1200" dirty="0"/>
            <a:t>, “La puerta de Cristo en el corazón”.</a:t>
          </a:r>
          <a:endParaRPr lang="es-419" sz="4400" kern="1200" dirty="0"/>
        </a:p>
      </dsp:txBody>
      <dsp:txXfrm>
        <a:off x="185623" y="1165459"/>
        <a:ext cx="10775725" cy="34312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6C7A42-44F3-4159-AAAE-4F4FF9F81DC2}">
      <dsp:nvSpPr>
        <dsp:cNvPr id="0" name=""/>
        <dsp:cNvSpPr/>
      </dsp:nvSpPr>
      <dsp:spPr>
        <a:xfrm>
          <a:off x="11262" y="1859147"/>
          <a:ext cx="3702208" cy="2029362"/>
        </a:xfrm>
        <a:prstGeom prst="roundRect">
          <a:avLst>
            <a:gd name="adj" fmla="val 10000"/>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s-GT" sz="4000" kern="1200" dirty="0"/>
            <a:t>La intervención de Jesús en la iglesia de </a:t>
          </a:r>
          <a:r>
            <a:rPr lang="es-GT" sz="4000" kern="1200" dirty="0" err="1"/>
            <a:t>Sardis</a:t>
          </a:r>
          <a:r>
            <a:rPr lang="es-GT" sz="4000" kern="1200" dirty="0"/>
            <a:t>: </a:t>
          </a:r>
          <a:endParaRPr lang="es-419" sz="4000" kern="1200" dirty="0"/>
        </a:p>
      </dsp:txBody>
      <dsp:txXfrm>
        <a:off x="70700" y="1918585"/>
        <a:ext cx="3583332" cy="1910486"/>
      </dsp:txXfrm>
    </dsp:sp>
    <dsp:sp modelId="{B5E97AE7-8FA7-400A-865C-5077ADF8B855}">
      <dsp:nvSpPr>
        <dsp:cNvPr id="0" name=""/>
        <dsp:cNvSpPr/>
      </dsp:nvSpPr>
      <dsp:spPr>
        <a:xfrm rot="18021079">
          <a:off x="3302283" y="2140120"/>
          <a:ext cx="1662372" cy="32882"/>
        </a:xfrm>
        <a:custGeom>
          <a:avLst/>
          <a:gdLst/>
          <a:ahLst/>
          <a:cxnLst/>
          <a:rect l="0" t="0" r="0" b="0"/>
          <a:pathLst>
            <a:path>
              <a:moveTo>
                <a:pt x="0" y="16441"/>
              </a:moveTo>
              <a:lnTo>
                <a:pt x="1662372" y="16441"/>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419" sz="500" kern="1200"/>
        </a:p>
      </dsp:txBody>
      <dsp:txXfrm>
        <a:off x="4091910" y="2115002"/>
        <a:ext cx="83118" cy="83118"/>
      </dsp:txXfrm>
    </dsp:sp>
    <dsp:sp modelId="{AF4857C9-9BD5-4D04-937D-00452134D793}">
      <dsp:nvSpPr>
        <dsp:cNvPr id="0" name=""/>
        <dsp:cNvSpPr/>
      </dsp:nvSpPr>
      <dsp:spPr>
        <a:xfrm>
          <a:off x="4553468" y="158633"/>
          <a:ext cx="6611269" cy="256132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just" defTabSz="1244600">
            <a:lnSpc>
              <a:spcPct val="90000"/>
            </a:lnSpc>
            <a:spcBef>
              <a:spcPct val="0"/>
            </a:spcBef>
            <a:spcAft>
              <a:spcPct val="35000"/>
            </a:spcAft>
            <a:buNone/>
          </a:pPr>
          <a:r>
            <a:rPr lang="es-GT" sz="2800" kern="1200" dirty="0"/>
            <a:t>Él se identificó como “el que tiene los siete espíritus de Dios” = Espíritu Santo que reside en las iglesias y que produce el renacimiento espiritual, V.1. Apocalipsis 1:4; 4:5; Juan 3:5-8. Y “las siete estrellas” = los ministros de las iglesias, V.1.</a:t>
          </a:r>
          <a:endParaRPr lang="es-419" sz="2800" kern="1200" dirty="0"/>
        </a:p>
      </dsp:txBody>
      <dsp:txXfrm>
        <a:off x="4628487" y="233652"/>
        <a:ext cx="6461231" cy="2411284"/>
      </dsp:txXfrm>
    </dsp:sp>
    <dsp:sp modelId="{2E37A742-9ABB-435F-ABDF-D947D336AF2D}">
      <dsp:nvSpPr>
        <dsp:cNvPr id="0" name=""/>
        <dsp:cNvSpPr/>
      </dsp:nvSpPr>
      <dsp:spPr>
        <a:xfrm rot="1618258">
          <a:off x="3662215" y="3071119"/>
          <a:ext cx="942508" cy="32882"/>
        </a:xfrm>
        <a:custGeom>
          <a:avLst/>
          <a:gdLst/>
          <a:ahLst/>
          <a:cxnLst/>
          <a:rect l="0" t="0" r="0" b="0"/>
          <a:pathLst>
            <a:path>
              <a:moveTo>
                <a:pt x="0" y="16441"/>
              </a:moveTo>
              <a:lnTo>
                <a:pt x="942508" y="16441"/>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419" sz="500" kern="1200"/>
        </a:p>
      </dsp:txBody>
      <dsp:txXfrm>
        <a:off x="4109906" y="3063998"/>
        <a:ext cx="47125" cy="47125"/>
      </dsp:txXfrm>
    </dsp:sp>
    <dsp:sp modelId="{EB7BBA41-0D01-416A-848F-597DAB0DDCD4}">
      <dsp:nvSpPr>
        <dsp:cNvPr id="0" name=""/>
        <dsp:cNvSpPr/>
      </dsp:nvSpPr>
      <dsp:spPr>
        <a:xfrm>
          <a:off x="4553468" y="2877456"/>
          <a:ext cx="6611269" cy="847673"/>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GT" sz="2800" kern="1200" dirty="0"/>
            <a:t>Él conocía su decadencia espiritual, V.1.</a:t>
          </a:r>
          <a:endParaRPr lang="es-419" sz="2800" kern="1200" dirty="0"/>
        </a:p>
      </dsp:txBody>
      <dsp:txXfrm>
        <a:off x="4578295" y="2902283"/>
        <a:ext cx="6561615" cy="798019"/>
      </dsp:txXfrm>
    </dsp:sp>
    <dsp:sp modelId="{7C7293AB-D4AA-49E5-8063-68B187428F81}">
      <dsp:nvSpPr>
        <dsp:cNvPr id="0" name=""/>
        <dsp:cNvSpPr/>
      </dsp:nvSpPr>
      <dsp:spPr>
        <a:xfrm rot="3943114">
          <a:off x="3112118" y="3788385"/>
          <a:ext cx="2042702" cy="32882"/>
        </a:xfrm>
        <a:custGeom>
          <a:avLst/>
          <a:gdLst/>
          <a:ahLst/>
          <a:cxnLst/>
          <a:rect l="0" t="0" r="0" b="0"/>
          <a:pathLst>
            <a:path>
              <a:moveTo>
                <a:pt x="0" y="16441"/>
              </a:moveTo>
              <a:lnTo>
                <a:pt x="2042702" y="16441"/>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419" sz="700" kern="1200"/>
        </a:p>
      </dsp:txBody>
      <dsp:txXfrm>
        <a:off x="4082401" y="3753759"/>
        <a:ext cx="102135" cy="102135"/>
      </dsp:txXfrm>
    </dsp:sp>
    <dsp:sp modelId="{6F723FC8-D64B-4E17-8C8F-67040E4ADFD6}">
      <dsp:nvSpPr>
        <dsp:cNvPr id="0" name=""/>
        <dsp:cNvSpPr/>
      </dsp:nvSpPr>
      <dsp:spPr>
        <a:xfrm>
          <a:off x="4553468" y="3882629"/>
          <a:ext cx="6611269" cy="1706393"/>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just" defTabSz="1244600">
            <a:lnSpc>
              <a:spcPct val="90000"/>
            </a:lnSpc>
            <a:spcBef>
              <a:spcPct val="0"/>
            </a:spcBef>
            <a:spcAft>
              <a:spcPct val="35000"/>
            </a:spcAft>
            <a:buNone/>
          </a:pPr>
          <a:r>
            <a:rPr lang="es-GT" sz="2800" kern="1200" dirty="0"/>
            <a:t>Él les ordenó que despertaran y se dieran cuenta de su situación, de lo contrario el día del juicio vendría sobre ellas sin que se dieran cuenta, V.2,3. Véase Juan 15:1-6.</a:t>
          </a:r>
          <a:endParaRPr lang="es-419" sz="2800" kern="1200" dirty="0"/>
        </a:p>
      </dsp:txBody>
      <dsp:txXfrm>
        <a:off x="4603447" y="3932608"/>
        <a:ext cx="6511311" cy="16064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6C7A42-44F3-4159-AAAE-4F4FF9F81DC2}">
      <dsp:nvSpPr>
        <dsp:cNvPr id="0" name=""/>
        <dsp:cNvSpPr/>
      </dsp:nvSpPr>
      <dsp:spPr>
        <a:xfrm>
          <a:off x="11262" y="1859147"/>
          <a:ext cx="3702208" cy="2029362"/>
        </a:xfrm>
        <a:prstGeom prst="roundRect">
          <a:avLst>
            <a:gd name="adj" fmla="val 10000"/>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s-GT" sz="4000" kern="1200" dirty="0"/>
            <a:t>La intervención de Jesús en la iglesia de </a:t>
          </a:r>
          <a:r>
            <a:rPr lang="es-GT" sz="4000" kern="1200" dirty="0" err="1"/>
            <a:t>Sardis</a:t>
          </a:r>
          <a:r>
            <a:rPr lang="es-GT" sz="4000" kern="1200" dirty="0"/>
            <a:t>: </a:t>
          </a:r>
          <a:endParaRPr lang="es-419" sz="4000" kern="1200" dirty="0"/>
        </a:p>
      </dsp:txBody>
      <dsp:txXfrm>
        <a:off x="70700" y="1918585"/>
        <a:ext cx="3583332" cy="1910486"/>
      </dsp:txXfrm>
    </dsp:sp>
    <dsp:sp modelId="{E64E60C2-87F3-4C77-8BDA-B4C72EFF78E7}">
      <dsp:nvSpPr>
        <dsp:cNvPr id="0" name=""/>
        <dsp:cNvSpPr/>
      </dsp:nvSpPr>
      <dsp:spPr>
        <a:xfrm rot="17959414">
          <a:off x="3275875" y="2109678"/>
          <a:ext cx="1715188" cy="32882"/>
        </a:xfrm>
        <a:custGeom>
          <a:avLst/>
          <a:gdLst/>
          <a:ahLst/>
          <a:cxnLst/>
          <a:rect l="0" t="0" r="0" b="0"/>
          <a:pathLst>
            <a:path>
              <a:moveTo>
                <a:pt x="0" y="16441"/>
              </a:moveTo>
              <a:lnTo>
                <a:pt x="1715188" y="16441"/>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419" sz="600" kern="1200"/>
        </a:p>
      </dsp:txBody>
      <dsp:txXfrm>
        <a:off x="4090589" y="2083240"/>
        <a:ext cx="85759" cy="85759"/>
      </dsp:txXfrm>
    </dsp:sp>
    <dsp:sp modelId="{B91EE613-0D78-4C06-A885-320D54DF747B}">
      <dsp:nvSpPr>
        <dsp:cNvPr id="0" name=""/>
        <dsp:cNvSpPr/>
      </dsp:nvSpPr>
      <dsp:spPr>
        <a:xfrm>
          <a:off x="4553468" y="895926"/>
          <a:ext cx="6611269" cy="9649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Font typeface="+mj-lt"/>
            <a:buNone/>
          </a:pPr>
          <a:r>
            <a:rPr lang="es-GT" sz="3200" kern="1200" dirty="0">
              <a:effectLst>
                <a:outerShdw blurRad="38100" dist="38100" dir="2700000" algn="tl">
                  <a:srgbClr val="000000">
                    <a:alpha val="43137"/>
                  </a:srgbClr>
                </a:outerShdw>
              </a:effectLst>
              <a:ea typeface="Yu Mincho" panose="02020400000000000000" pitchFamily="18" charset="-128"/>
            </a:rPr>
            <a:t>Él reconoce a los cristianos fieles, que viven en santidad, V.4.</a:t>
          </a:r>
          <a:endParaRPr lang="es-419" sz="3200" kern="1200" dirty="0"/>
        </a:p>
      </dsp:txBody>
      <dsp:txXfrm>
        <a:off x="4581731" y="924189"/>
        <a:ext cx="6554743" cy="908442"/>
      </dsp:txXfrm>
    </dsp:sp>
    <dsp:sp modelId="{F055A35B-EB10-474C-BBD7-D1922F3A223C}">
      <dsp:nvSpPr>
        <dsp:cNvPr id="0" name=""/>
        <dsp:cNvSpPr/>
      </dsp:nvSpPr>
      <dsp:spPr>
        <a:xfrm rot="2024902">
          <a:off x="3628350" y="3138004"/>
          <a:ext cx="1010238" cy="32882"/>
        </a:xfrm>
        <a:custGeom>
          <a:avLst/>
          <a:gdLst/>
          <a:ahLst/>
          <a:cxnLst/>
          <a:rect l="0" t="0" r="0" b="0"/>
          <a:pathLst>
            <a:path>
              <a:moveTo>
                <a:pt x="0" y="16441"/>
              </a:moveTo>
              <a:lnTo>
                <a:pt x="1010238" y="16441"/>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419" sz="500" kern="1200"/>
        </a:p>
      </dsp:txBody>
      <dsp:txXfrm>
        <a:off x="4108213" y="3129189"/>
        <a:ext cx="50511" cy="50511"/>
      </dsp:txXfrm>
    </dsp:sp>
    <dsp:sp modelId="{6F27100D-70B9-4488-B3E5-DC4604441130}">
      <dsp:nvSpPr>
        <dsp:cNvPr id="0" name=""/>
        <dsp:cNvSpPr/>
      </dsp:nvSpPr>
      <dsp:spPr>
        <a:xfrm>
          <a:off x="4553468" y="2018395"/>
          <a:ext cx="6611269" cy="283333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just" defTabSz="1422400">
            <a:lnSpc>
              <a:spcPct val="90000"/>
            </a:lnSpc>
            <a:spcBef>
              <a:spcPct val="0"/>
            </a:spcBef>
            <a:spcAft>
              <a:spcPct val="35000"/>
            </a:spcAft>
            <a:buNone/>
          </a:pPr>
          <a:r>
            <a:rPr lang="es-GT" sz="3200" kern="1200" dirty="0">
              <a:effectLst>
                <a:outerShdw blurRad="38100" dist="38100" dir="2700000" algn="tl">
                  <a:srgbClr val="000000">
                    <a:alpha val="43137"/>
                  </a:srgbClr>
                </a:outerShdw>
              </a:effectLst>
              <a:ea typeface="Yu Mincho" panose="02020400000000000000" pitchFamily="18" charset="-128"/>
            </a:rPr>
            <a:t>Él les da estas promesas y pide sensibilidad al Espíritu Santo, V.5,6. Serán vestidos de vestiduras blancas, no borrare su nombre del libro de la vida, y confesare su nombre delante de Dios y sus ángeles.</a:t>
          </a:r>
        </a:p>
      </dsp:txBody>
      <dsp:txXfrm>
        <a:off x="4636454" y="2101381"/>
        <a:ext cx="6445297" cy="26673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9A64F-99B0-4DDF-8275-2FA1BFC45538}">
      <dsp:nvSpPr>
        <dsp:cNvPr id="0" name=""/>
        <dsp:cNvSpPr/>
      </dsp:nvSpPr>
      <dsp:spPr>
        <a:xfrm>
          <a:off x="0" y="1657028"/>
          <a:ext cx="11176000" cy="2433600"/>
        </a:xfrm>
        <a:prstGeom prst="roundRect">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just" defTabSz="1955800">
            <a:lnSpc>
              <a:spcPct val="90000"/>
            </a:lnSpc>
            <a:spcBef>
              <a:spcPct val="0"/>
            </a:spcBef>
            <a:spcAft>
              <a:spcPct val="35000"/>
            </a:spcAft>
            <a:buNone/>
          </a:pPr>
          <a:r>
            <a:rPr lang="es-GT" sz="4400" kern="1200" dirty="0"/>
            <a:t>Hay que pedir al Espíritu Santo que examine nuestro corazón, que nos despierte y nos de una nueva experiencia renovada.</a:t>
          </a:r>
          <a:endParaRPr lang="es-419" sz="4400" kern="1200" dirty="0"/>
        </a:p>
      </dsp:txBody>
      <dsp:txXfrm>
        <a:off x="118799" y="1775827"/>
        <a:ext cx="10938402" cy="2196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06E5C-0E6F-485B-9FB3-ADBF22B18CF1}">
      <dsp:nvSpPr>
        <dsp:cNvPr id="0" name=""/>
        <dsp:cNvSpPr/>
      </dsp:nvSpPr>
      <dsp:spPr>
        <a:xfrm>
          <a:off x="4326" y="1883"/>
          <a:ext cx="4407500" cy="5716066"/>
        </a:xfrm>
        <a:prstGeom prst="roundRect">
          <a:avLst>
            <a:gd name="adj" fmla="val 10000"/>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s-GT" sz="3200" kern="1200"/>
            <a:t>Su nombre fue dado por Atalo II su fundador por amor a su hermano Eumenes la llamó Filadelfia; ciudad del amor fraterno. Estaba ubicada a lo largo de importantes rutas de viaje, yacía sobre la falla de la zona sísmica, por eso fue destruida muchas veces debido a varios terremotos.</a:t>
          </a:r>
          <a:endParaRPr lang="es-419" sz="3200" kern="1200"/>
        </a:p>
      </dsp:txBody>
      <dsp:txXfrm>
        <a:off x="133417" y="130974"/>
        <a:ext cx="4149318" cy="5457884"/>
      </dsp:txXfrm>
    </dsp:sp>
    <dsp:sp modelId="{D835C95A-673F-4678-B3DE-AE90B4C0467E}">
      <dsp:nvSpPr>
        <dsp:cNvPr id="0" name=""/>
        <dsp:cNvSpPr/>
      </dsp:nvSpPr>
      <dsp:spPr>
        <a:xfrm>
          <a:off x="4865974" y="1883"/>
          <a:ext cx="6291183" cy="1551720"/>
        </a:xfrm>
        <a:prstGeom prst="roundRect">
          <a:avLst>
            <a:gd name="adj" fmla="val 10000"/>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s-GT" sz="3600" kern="1200" dirty="0"/>
            <a:t>La intervención de Jesús en la iglesia de Filadelfia.</a:t>
          </a:r>
          <a:endParaRPr lang="es-419" sz="3600" kern="1200" dirty="0"/>
        </a:p>
      </dsp:txBody>
      <dsp:txXfrm>
        <a:off x="4911422" y="47331"/>
        <a:ext cx="6200287" cy="1460824"/>
      </dsp:txXfrm>
    </dsp:sp>
    <dsp:sp modelId="{0BA64A2B-B9FA-45C6-8454-F2FC813FF948}">
      <dsp:nvSpPr>
        <dsp:cNvPr id="0" name=""/>
        <dsp:cNvSpPr/>
      </dsp:nvSpPr>
      <dsp:spPr>
        <a:xfrm>
          <a:off x="4869046" y="2176815"/>
          <a:ext cx="2703254" cy="355444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GT" sz="2800" kern="1200" dirty="0"/>
            <a:t>Él se presenta como el Santo, el Verdadero y Soberano, V.7.</a:t>
          </a:r>
          <a:endParaRPr lang="es-419" sz="2800" kern="1200" dirty="0"/>
        </a:p>
      </dsp:txBody>
      <dsp:txXfrm>
        <a:off x="4948222" y="2255991"/>
        <a:ext cx="2544902" cy="3396093"/>
      </dsp:txXfrm>
    </dsp:sp>
    <dsp:sp modelId="{BAC3543D-90D5-4F7F-99DC-247FD892F3BB}">
      <dsp:nvSpPr>
        <dsp:cNvPr id="0" name=""/>
        <dsp:cNvSpPr/>
      </dsp:nvSpPr>
      <dsp:spPr>
        <a:xfrm>
          <a:off x="7799374" y="2176815"/>
          <a:ext cx="3354711" cy="355444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GT" sz="2800" kern="1200"/>
            <a:t>El Señor conocía sus obras, eran fieles a pesar de las debilidades, eran fieles a la Palabra de Dios y a la persona de Cristo, le abre puertas a pesar de la oposición, V.8.</a:t>
          </a:r>
          <a:endParaRPr lang="es-419" sz="2800" kern="1200"/>
        </a:p>
      </dsp:txBody>
      <dsp:txXfrm>
        <a:off x="7897630" y="2275071"/>
        <a:ext cx="3158199" cy="33579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2C4201-C4C8-410A-826A-68FB216D8350}">
      <dsp:nvSpPr>
        <dsp:cNvPr id="0" name=""/>
        <dsp:cNvSpPr/>
      </dsp:nvSpPr>
      <dsp:spPr>
        <a:xfrm>
          <a:off x="10917" y="1873004"/>
          <a:ext cx="2874102" cy="1987135"/>
        </a:xfrm>
        <a:prstGeom prst="roundRect">
          <a:avLst>
            <a:gd name="adj" fmla="val 10000"/>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s-GT" sz="3200" kern="1200" dirty="0"/>
            <a:t>La intervención de Jesús en la iglesia de Filadelfia.</a:t>
          </a:r>
          <a:endParaRPr lang="es-419" sz="3200" kern="1200" dirty="0"/>
        </a:p>
      </dsp:txBody>
      <dsp:txXfrm>
        <a:off x="69118" y="1931205"/>
        <a:ext cx="2757700" cy="1870733"/>
      </dsp:txXfrm>
    </dsp:sp>
    <dsp:sp modelId="{F4CB6692-73F6-4634-85F0-F4673640AC07}">
      <dsp:nvSpPr>
        <dsp:cNvPr id="0" name=""/>
        <dsp:cNvSpPr/>
      </dsp:nvSpPr>
      <dsp:spPr>
        <a:xfrm rot="17127573">
          <a:off x="1966228" y="1646079"/>
          <a:ext cx="2505423" cy="26209"/>
        </a:xfrm>
        <a:custGeom>
          <a:avLst/>
          <a:gdLst/>
          <a:ahLst/>
          <a:cxnLst/>
          <a:rect l="0" t="0" r="0" b="0"/>
          <a:pathLst>
            <a:path>
              <a:moveTo>
                <a:pt x="0" y="13104"/>
              </a:moveTo>
              <a:lnTo>
                <a:pt x="2505423" y="13104"/>
              </a:lnTo>
            </a:path>
          </a:pathLst>
        </a:custGeom>
        <a:noFill/>
        <a:ln w="12700" cap="flat" cmpd="sng" algn="ctr">
          <a:no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s-419" sz="800" kern="1200"/>
        </a:p>
      </dsp:txBody>
      <dsp:txXfrm>
        <a:off x="3156304" y="1596549"/>
        <a:ext cx="125271" cy="125271"/>
      </dsp:txXfrm>
    </dsp:sp>
    <dsp:sp modelId="{32481080-4F0A-48DA-BB78-C2A990745149}">
      <dsp:nvSpPr>
        <dsp:cNvPr id="0" name=""/>
        <dsp:cNvSpPr/>
      </dsp:nvSpPr>
      <dsp:spPr>
        <a:xfrm>
          <a:off x="3552860" y="34397"/>
          <a:ext cx="7597706" cy="83480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GT" sz="2800" kern="1200" dirty="0"/>
            <a:t>El sometería a los falsos para que reconozcan que Dios ama a su iglesia, V.9.</a:t>
          </a:r>
          <a:endParaRPr lang="es-419" sz="2800" kern="1200" dirty="0"/>
        </a:p>
      </dsp:txBody>
      <dsp:txXfrm>
        <a:off x="3577310" y="58847"/>
        <a:ext cx="7548806" cy="785900"/>
      </dsp:txXfrm>
    </dsp:sp>
    <dsp:sp modelId="{310438A4-095D-476A-B793-C1EF3C38689C}">
      <dsp:nvSpPr>
        <dsp:cNvPr id="0" name=""/>
        <dsp:cNvSpPr/>
      </dsp:nvSpPr>
      <dsp:spPr>
        <a:xfrm rot="17679520">
          <a:off x="2418578" y="2126090"/>
          <a:ext cx="1600724" cy="26209"/>
        </a:xfrm>
        <a:custGeom>
          <a:avLst/>
          <a:gdLst/>
          <a:ahLst/>
          <a:cxnLst/>
          <a:rect l="0" t="0" r="0" b="0"/>
          <a:pathLst>
            <a:path>
              <a:moveTo>
                <a:pt x="0" y="13104"/>
              </a:moveTo>
              <a:lnTo>
                <a:pt x="1600724" y="13104"/>
              </a:lnTo>
            </a:path>
          </a:pathLst>
        </a:custGeom>
        <a:noFill/>
        <a:ln w="12700" cap="flat" cmpd="sng" algn="ctr">
          <a:no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419" sz="500" kern="1200"/>
        </a:p>
      </dsp:txBody>
      <dsp:txXfrm>
        <a:off x="3178922" y="2099177"/>
        <a:ext cx="80036" cy="80036"/>
      </dsp:txXfrm>
    </dsp:sp>
    <dsp:sp modelId="{3A1B5DE3-AA9F-4617-B7A1-F12B1B305171}">
      <dsp:nvSpPr>
        <dsp:cNvPr id="0" name=""/>
        <dsp:cNvSpPr/>
      </dsp:nvSpPr>
      <dsp:spPr>
        <a:xfrm>
          <a:off x="3552860" y="994418"/>
          <a:ext cx="7597706" cy="83480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GT" sz="2800" kern="1200"/>
            <a:t>El los libraría de la hora de la prueba por su obediencia a su Palabra, V.10.</a:t>
          </a:r>
          <a:endParaRPr lang="es-419" sz="2800" kern="1200"/>
        </a:p>
      </dsp:txBody>
      <dsp:txXfrm>
        <a:off x="3577310" y="1018868"/>
        <a:ext cx="7548806" cy="785900"/>
      </dsp:txXfrm>
    </dsp:sp>
    <dsp:sp modelId="{B65EF83F-0F08-4130-9D8A-ED649693A7F5}">
      <dsp:nvSpPr>
        <dsp:cNvPr id="0" name=""/>
        <dsp:cNvSpPr/>
      </dsp:nvSpPr>
      <dsp:spPr>
        <a:xfrm rot="19850669">
          <a:off x="2836574" y="2667185"/>
          <a:ext cx="764731" cy="26209"/>
        </a:xfrm>
        <a:custGeom>
          <a:avLst/>
          <a:gdLst/>
          <a:ahLst/>
          <a:cxnLst/>
          <a:rect l="0" t="0" r="0" b="0"/>
          <a:pathLst>
            <a:path>
              <a:moveTo>
                <a:pt x="0" y="13104"/>
              </a:moveTo>
              <a:lnTo>
                <a:pt x="764731" y="13104"/>
              </a:lnTo>
            </a:path>
          </a:pathLst>
        </a:custGeom>
        <a:noFill/>
        <a:ln w="12700" cap="flat" cmpd="sng" algn="ctr">
          <a:no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419" sz="500" kern="1200"/>
        </a:p>
      </dsp:txBody>
      <dsp:txXfrm>
        <a:off x="3199822" y="2661172"/>
        <a:ext cx="38236" cy="38236"/>
      </dsp:txXfrm>
    </dsp:sp>
    <dsp:sp modelId="{56A2618C-74E5-43B5-8388-1741BBC5B4F5}">
      <dsp:nvSpPr>
        <dsp:cNvPr id="0" name=""/>
        <dsp:cNvSpPr/>
      </dsp:nvSpPr>
      <dsp:spPr>
        <a:xfrm>
          <a:off x="3552860" y="1954439"/>
          <a:ext cx="7597706" cy="107913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GT" sz="2800" kern="1200" dirty="0"/>
            <a:t>El Señor les dice que vendrá pronto, debían retener su fundamento sólido para que su corona no sea dada a otro, V.11.</a:t>
          </a:r>
          <a:endParaRPr lang="es-419" sz="2800" kern="1200" dirty="0"/>
        </a:p>
      </dsp:txBody>
      <dsp:txXfrm>
        <a:off x="3584467" y="1986046"/>
        <a:ext cx="7534492" cy="1015924"/>
      </dsp:txXfrm>
    </dsp:sp>
    <dsp:sp modelId="{F1512571-F30B-41EA-94C3-080A82ADD235}">
      <dsp:nvSpPr>
        <dsp:cNvPr id="0" name=""/>
        <dsp:cNvSpPr/>
      </dsp:nvSpPr>
      <dsp:spPr>
        <a:xfrm rot="4011198">
          <a:off x="2369458" y="3634567"/>
          <a:ext cx="1698964" cy="26209"/>
        </a:xfrm>
        <a:custGeom>
          <a:avLst/>
          <a:gdLst/>
          <a:ahLst/>
          <a:cxnLst/>
          <a:rect l="0" t="0" r="0" b="0"/>
          <a:pathLst>
            <a:path>
              <a:moveTo>
                <a:pt x="0" y="13104"/>
              </a:moveTo>
              <a:lnTo>
                <a:pt x="1698964" y="13104"/>
              </a:lnTo>
            </a:path>
          </a:pathLst>
        </a:custGeom>
        <a:noFill/>
        <a:ln w="12700" cap="flat" cmpd="sng" algn="ctr">
          <a:no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419" sz="600" kern="1200"/>
        </a:p>
      </dsp:txBody>
      <dsp:txXfrm>
        <a:off x="3176466" y="3605198"/>
        <a:ext cx="84948" cy="84948"/>
      </dsp:txXfrm>
    </dsp:sp>
    <dsp:sp modelId="{BFBC5A87-C202-4976-825C-F3C591797AAE}">
      <dsp:nvSpPr>
        <dsp:cNvPr id="0" name=""/>
        <dsp:cNvSpPr/>
      </dsp:nvSpPr>
      <dsp:spPr>
        <a:xfrm>
          <a:off x="3552860" y="3158798"/>
          <a:ext cx="7597706" cy="253994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GT" sz="2800" kern="1200" dirty="0"/>
            <a:t>Él les da estas promesas, y pide sensibilidad al Espíritu Santo, V.12. …Yo le haré columna= fuerza, estabilidad, y digna belleza. Y nunca más saldrá= lugar de permanencia y estabilidad con Dios. Escribiré sobre él el nombre de mi Dios . . . y mi nombre nuevo= marcas de identificación y de pertenencia.</a:t>
          </a:r>
          <a:endParaRPr lang="es-419" sz="2800" kern="1200" dirty="0"/>
        </a:p>
      </dsp:txBody>
      <dsp:txXfrm>
        <a:off x="3627253" y="3233191"/>
        <a:ext cx="7448920" cy="23911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516FDE-4E9B-482F-8BA5-A45358E26856}">
      <dsp:nvSpPr>
        <dsp:cNvPr id="0" name=""/>
        <dsp:cNvSpPr/>
      </dsp:nvSpPr>
      <dsp:spPr>
        <a:xfrm>
          <a:off x="0" y="1314803"/>
          <a:ext cx="11161485" cy="3118050"/>
        </a:xfrm>
        <a:prstGeom prst="roundRect">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just" defTabSz="1955800">
            <a:lnSpc>
              <a:spcPct val="90000"/>
            </a:lnSpc>
            <a:spcBef>
              <a:spcPct val="0"/>
            </a:spcBef>
            <a:spcAft>
              <a:spcPct val="35000"/>
            </a:spcAft>
            <a:buNone/>
          </a:pPr>
          <a:r>
            <a:rPr lang="es-GT" sz="4400" kern="1200" dirty="0"/>
            <a:t>Hay veces que nos sentimos vulnerables, sin fuerzas espirituales por las presiones que nos rodean, tenga la seguridad que Jesús nos fortalecerá con su presencia.</a:t>
          </a:r>
          <a:endParaRPr lang="es-419" sz="4400" kern="1200" dirty="0"/>
        </a:p>
      </dsp:txBody>
      <dsp:txXfrm>
        <a:off x="152211" y="1467014"/>
        <a:ext cx="10857063" cy="281362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5CD1F-6230-491D-A0B4-694E660ED931}">
      <dsp:nvSpPr>
        <dsp:cNvPr id="0" name=""/>
        <dsp:cNvSpPr/>
      </dsp:nvSpPr>
      <dsp:spPr>
        <a:xfrm>
          <a:off x="0" y="1048628"/>
          <a:ext cx="11161485" cy="3650400"/>
        </a:xfrm>
        <a:prstGeom prst="roundRect">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just" defTabSz="1600200">
            <a:lnSpc>
              <a:spcPct val="90000"/>
            </a:lnSpc>
            <a:spcBef>
              <a:spcPct val="0"/>
            </a:spcBef>
            <a:spcAft>
              <a:spcPct val="35000"/>
            </a:spcAft>
            <a:buNone/>
          </a:pPr>
          <a:r>
            <a:rPr lang="es-GT" sz="3600" kern="1200" dirty="0" err="1"/>
            <a:t>Laodicea</a:t>
          </a:r>
          <a:r>
            <a:rPr lang="es-GT" sz="3600" kern="1200" dirty="0"/>
            <a:t> era un centro de comercio notable, y algunos de sus bienes eran exportados por todo el mundo. “Se notaba de manera frecuente que se enorgullecía de sí mismo en estas tres cosas: riqueza financiera, una industria textil extensa, y un ungüento de ojos muy popular el cual era exportado alrededor del mundo. </a:t>
          </a:r>
          <a:endParaRPr lang="es-419" sz="3600" kern="1200" dirty="0"/>
        </a:p>
      </dsp:txBody>
      <dsp:txXfrm>
        <a:off x="178198" y="1226826"/>
        <a:ext cx="10805089" cy="329400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182DCC-B419-4816-881E-99E59EF3AB6B}">
      <dsp:nvSpPr>
        <dsp:cNvPr id="0" name=""/>
        <dsp:cNvSpPr/>
      </dsp:nvSpPr>
      <dsp:spPr>
        <a:xfrm>
          <a:off x="365497" y="1602"/>
          <a:ext cx="10430489" cy="399220"/>
        </a:xfrm>
        <a:prstGeom prst="roundRect">
          <a:avLst>
            <a:gd name="adj" fmla="val 10000"/>
          </a:avLst>
        </a:prstGeom>
        <a:solidFill>
          <a:schemeClr val="accent5">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s-GT" sz="3600" kern="1200"/>
            <a:t>La intervención de Jesús en la iglesia de Laodicea.</a:t>
          </a:r>
          <a:endParaRPr lang="es-419" sz="3600" kern="1200"/>
        </a:p>
      </dsp:txBody>
      <dsp:txXfrm>
        <a:off x="377190" y="13295"/>
        <a:ext cx="10407103" cy="375834"/>
      </dsp:txXfrm>
    </dsp:sp>
    <dsp:sp modelId="{A4395736-2061-4EB9-B507-0EDD4B6E625B}">
      <dsp:nvSpPr>
        <dsp:cNvPr id="0" name=""/>
        <dsp:cNvSpPr/>
      </dsp:nvSpPr>
      <dsp:spPr>
        <a:xfrm rot="5400000">
          <a:off x="5545810" y="435755"/>
          <a:ext cx="69863" cy="69863"/>
        </a:xfrm>
        <a:prstGeom prst="rightArrow">
          <a:avLst>
            <a:gd name="adj1" fmla="val 667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FD73ED5-790C-410F-AB81-4046F40D99AB}">
      <dsp:nvSpPr>
        <dsp:cNvPr id="0" name=""/>
        <dsp:cNvSpPr/>
      </dsp:nvSpPr>
      <dsp:spPr>
        <a:xfrm>
          <a:off x="365497" y="540550"/>
          <a:ext cx="10430489" cy="792369"/>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s-GT" sz="2800" kern="1200" dirty="0"/>
            <a:t>El se presenta como el Amen, el testigo fiel y verdadero, Él es el creador eterno y supremo, V.14.</a:t>
          </a:r>
          <a:endParaRPr lang="es-419" sz="2800" kern="1200" dirty="0"/>
        </a:p>
      </dsp:txBody>
      <dsp:txXfrm>
        <a:off x="388705" y="563758"/>
        <a:ext cx="10384073" cy="745953"/>
      </dsp:txXfrm>
    </dsp:sp>
    <dsp:sp modelId="{0BDB985F-BF31-4D02-923C-6386AE8AC5F7}">
      <dsp:nvSpPr>
        <dsp:cNvPr id="0" name=""/>
        <dsp:cNvSpPr/>
      </dsp:nvSpPr>
      <dsp:spPr>
        <a:xfrm rot="5400000">
          <a:off x="5545810" y="1367851"/>
          <a:ext cx="69863" cy="69863"/>
        </a:xfrm>
        <a:prstGeom prst="rightArrow">
          <a:avLst>
            <a:gd name="adj1" fmla="val 667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6BEAAFA-CA71-4C5D-9B9E-95580E479CAF}">
      <dsp:nvSpPr>
        <dsp:cNvPr id="0" name=""/>
        <dsp:cNvSpPr/>
      </dsp:nvSpPr>
      <dsp:spPr>
        <a:xfrm>
          <a:off x="365497" y="1472647"/>
          <a:ext cx="10430489" cy="399220"/>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s-GT" sz="2800" kern="1200"/>
            <a:t>El los reprende por su estado espiritual inaceptable, V.15,16. </a:t>
          </a:r>
          <a:endParaRPr lang="es-419" sz="2800" kern="1200"/>
        </a:p>
      </dsp:txBody>
      <dsp:txXfrm>
        <a:off x="377190" y="1484340"/>
        <a:ext cx="10407103" cy="375834"/>
      </dsp:txXfrm>
    </dsp:sp>
    <dsp:sp modelId="{CC844925-980A-47EA-B90A-20613CA3E2A6}">
      <dsp:nvSpPr>
        <dsp:cNvPr id="0" name=""/>
        <dsp:cNvSpPr/>
      </dsp:nvSpPr>
      <dsp:spPr>
        <a:xfrm rot="5400000">
          <a:off x="5545810" y="1906799"/>
          <a:ext cx="69863" cy="69863"/>
        </a:xfrm>
        <a:prstGeom prst="rightArrow">
          <a:avLst>
            <a:gd name="adj1" fmla="val 667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8D17F7C-7429-43D8-A910-06895AAE9499}">
      <dsp:nvSpPr>
        <dsp:cNvPr id="0" name=""/>
        <dsp:cNvSpPr/>
      </dsp:nvSpPr>
      <dsp:spPr>
        <a:xfrm>
          <a:off x="365497" y="2011595"/>
          <a:ext cx="10430489" cy="792369"/>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s-GT" sz="2800" kern="1200" dirty="0"/>
            <a:t>El les señaló que, a pesar de tener gran abundancia, eran desventurados y miserables, V.17.</a:t>
          </a:r>
          <a:endParaRPr lang="es-419" sz="2800" kern="1200" dirty="0"/>
        </a:p>
      </dsp:txBody>
      <dsp:txXfrm>
        <a:off x="388705" y="2034803"/>
        <a:ext cx="10384073" cy="745953"/>
      </dsp:txXfrm>
    </dsp:sp>
    <dsp:sp modelId="{3D7936C6-4A82-41E7-8D67-778F4AD987B7}">
      <dsp:nvSpPr>
        <dsp:cNvPr id="0" name=""/>
        <dsp:cNvSpPr/>
      </dsp:nvSpPr>
      <dsp:spPr>
        <a:xfrm rot="5400000">
          <a:off x="5545810" y="2838896"/>
          <a:ext cx="69863" cy="69863"/>
        </a:xfrm>
        <a:prstGeom prst="rightArrow">
          <a:avLst>
            <a:gd name="adj1" fmla="val 667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F4D66BC-EBD5-4E41-9AC9-1D0AB2EE3AF0}">
      <dsp:nvSpPr>
        <dsp:cNvPr id="0" name=""/>
        <dsp:cNvSpPr/>
      </dsp:nvSpPr>
      <dsp:spPr>
        <a:xfrm>
          <a:off x="365497" y="2943692"/>
          <a:ext cx="10430489" cy="399220"/>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Font typeface="+mj-lt"/>
            <a:buNone/>
          </a:pPr>
          <a:r>
            <a:rPr lang="es-GT" sz="2800" kern="1200">
              <a:effectLst>
                <a:outerShdw blurRad="38100" dist="38100" dir="2700000" algn="tl">
                  <a:srgbClr val="000000">
                    <a:alpha val="43137"/>
                  </a:srgbClr>
                </a:outerShdw>
              </a:effectLst>
              <a:ea typeface="Yu Mincho" panose="02020400000000000000" pitchFamily="18" charset="-128"/>
            </a:rPr>
            <a:t>El los llamó a buscar la realidad espiritual que creían tener, V.18.</a:t>
          </a:r>
          <a:endParaRPr lang="es-419" sz="2800" kern="1200" dirty="0"/>
        </a:p>
      </dsp:txBody>
      <dsp:txXfrm>
        <a:off x="377190" y="2955385"/>
        <a:ext cx="10407103" cy="375834"/>
      </dsp:txXfrm>
    </dsp:sp>
    <dsp:sp modelId="{285DEC47-569E-4589-80FF-7AE87E3D0B21}">
      <dsp:nvSpPr>
        <dsp:cNvPr id="0" name=""/>
        <dsp:cNvSpPr/>
      </dsp:nvSpPr>
      <dsp:spPr>
        <a:xfrm rot="5400000">
          <a:off x="5545810" y="3377844"/>
          <a:ext cx="69863" cy="69863"/>
        </a:xfrm>
        <a:prstGeom prst="rightArrow">
          <a:avLst>
            <a:gd name="adj1" fmla="val 667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3604385-71B0-472D-A8B1-0256C2194267}">
      <dsp:nvSpPr>
        <dsp:cNvPr id="0" name=""/>
        <dsp:cNvSpPr/>
      </dsp:nvSpPr>
      <dsp:spPr>
        <a:xfrm>
          <a:off x="365497" y="3482640"/>
          <a:ext cx="10430489" cy="399220"/>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s-GT" sz="2800" kern="1200">
              <a:effectLst>
                <a:outerShdw blurRad="38100" dist="38100" dir="2700000" algn="tl">
                  <a:srgbClr val="000000">
                    <a:alpha val="43137"/>
                  </a:srgbClr>
                </a:outerShdw>
              </a:effectLst>
              <a:ea typeface="Yu Mincho" panose="02020400000000000000" pitchFamily="18" charset="-128"/>
            </a:rPr>
            <a:t>El a los que ama los reprende y castiga, V.19.</a:t>
          </a:r>
          <a:endParaRPr lang="es-GT" sz="2800" kern="1200" dirty="0">
            <a:effectLst>
              <a:outerShdw blurRad="38100" dist="38100" dir="2700000" algn="tl">
                <a:srgbClr val="000000">
                  <a:alpha val="43137"/>
                </a:srgbClr>
              </a:outerShdw>
            </a:effectLst>
            <a:ea typeface="Yu Mincho" panose="02020400000000000000" pitchFamily="18" charset="-128"/>
          </a:endParaRPr>
        </a:p>
      </dsp:txBody>
      <dsp:txXfrm>
        <a:off x="377190" y="3494333"/>
        <a:ext cx="10407103" cy="375834"/>
      </dsp:txXfrm>
    </dsp:sp>
    <dsp:sp modelId="{399A7D1A-C8FF-4174-BA05-F16DD0E03EEC}">
      <dsp:nvSpPr>
        <dsp:cNvPr id="0" name=""/>
        <dsp:cNvSpPr/>
      </dsp:nvSpPr>
      <dsp:spPr>
        <a:xfrm rot="5400000">
          <a:off x="5545810" y="3916792"/>
          <a:ext cx="69863" cy="69863"/>
        </a:xfrm>
        <a:prstGeom prst="rightArrow">
          <a:avLst>
            <a:gd name="adj1" fmla="val 667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1E808E0-329B-4530-BC5B-526DC8BB5688}">
      <dsp:nvSpPr>
        <dsp:cNvPr id="0" name=""/>
        <dsp:cNvSpPr/>
      </dsp:nvSpPr>
      <dsp:spPr>
        <a:xfrm>
          <a:off x="365497" y="4021588"/>
          <a:ext cx="10430489" cy="792369"/>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s-GT" sz="2800" kern="1200" dirty="0">
              <a:effectLst>
                <a:outerShdw blurRad="38100" dist="38100" dir="2700000" algn="tl">
                  <a:srgbClr val="000000">
                    <a:alpha val="43137"/>
                  </a:srgbClr>
                </a:outerShdw>
              </a:effectLst>
              <a:ea typeface="Yu Mincho" panose="02020400000000000000" pitchFamily="18" charset="-128"/>
            </a:rPr>
            <a:t>El espera que el cristiano abra la puerta de su corazón para tener comunión con Él, V.20.</a:t>
          </a:r>
        </a:p>
      </dsp:txBody>
      <dsp:txXfrm>
        <a:off x="388705" y="4044796"/>
        <a:ext cx="10384073" cy="745953"/>
      </dsp:txXfrm>
    </dsp:sp>
    <dsp:sp modelId="{4CCA5107-389B-44E4-8A3C-E164A7423BB6}">
      <dsp:nvSpPr>
        <dsp:cNvPr id="0" name=""/>
        <dsp:cNvSpPr/>
      </dsp:nvSpPr>
      <dsp:spPr>
        <a:xfrm rot="5400000">
          <a:off x="5545810" y="4848889"/>
          <a:ext cx="69863" cy="69863"/>
        </a:xfrm>
        <a:prstGeom prst="rightArrow">
          <a:avLst>
            <a:gd name="adj1" fmla="val 667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0A7524B-47FC-4CA9-A300-94B5D2B1E3CC}">
      <dsp:nvSpPr>
        <dsp:cNvPr id="0" name=""/>
        <dsp:cNvSpPr/>
      </dsp:nvSpPr>
      <dsp:spPr>
        <a:xfrm>
          <a:off x="365497" y="4953685"/>
          <a:ext cx="10430489" cy="792369"/>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s-GT" sz="2800" kern="1200">
              <a:effectLst>
                <a:outerShdw blurRad="38100" dist="38100" dir="2700000" algn="tl">
                  <a:srgbClr val="000000">
                    <a:alpha val="43137"/>
                  </a:srgbClr>
                </a:outerShdw>
              </a:effectLst>
              <a:ea typeface="Yu Mincho" panose="02020400000000000000" pitchFamily="18" charset="-128"/>
            </a:rPr>
            <a:t>Él le da esta promesa y pide sensibilidad al Espíritu Santo, V.21,22. “Le daré que se siente conmigo en mi trono”.</a:t>
          </a:r>
          <a:endParaRPr lang="es-GT" sz="2800" kern="1200" dirty="0">
            <a:effectLst>
              <a:outerShdw blurRad="38100" dist="38100" dir="2700000" algn="tl">
                <a:srgbClr val="000000">
                  <a:alpha val="43137"/>
                </a:srgbClr>
              </a:outerShdw>
            </a:effectLst>
            <a:ea typeface="Yu Mincho" panose="02020400000000000000" pitchFamily="18" charset="-128"/>
          </a:endParaRPr>
        </a:p>
      </dsp:txBody>
      <dsp:txXfrm>
        <a:off x="388705" y="4976893"/>
        <a:ext cx="10384073" cy="74595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10/08/2020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404515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10/08/2020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902603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10/08/2020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531910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10/08/2020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11513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5350DA1-E5FA-407B-B0E1-664E52A5826F}" type="datetimeFigureOut">
              <a:rPr lang="es-GT" smtClean="0"/>
              <a:t>10/08/2020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1439703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p:cNvSpPr>
            <a:spLocks noGrp="1"/>
          </p:cNvSpPr>
          <p:nvPr>
            <p:ph type="dt" sz="half" idx="10"/>
          </p:nvPr>
        </p:nvSpPr>
        <p:spPr/>
        <p:txBody>
          <a:bodyPr/>
          <a:lstStyle/>
          <a:p>
            <a:fld id="{E5350DA1-E5FA-407B-B0E1-664E52A5826F}" type="datetimeFigureOut">
              <a:rPr lang="es-GT" smtClean="0"/>
              <a:t>10/08/2020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1286565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p:cNvSpPr>
            <a:spLocks noGrp="1"/>
          </p:cNvSpPr>
          <p:nvPr>
            <p:ph type="dt" sz="half" idx="10"/>
          </p:nvPr>
        </p:nvSpPr>
        <p:spPr/>
        <p:txBody>
          <a:bodyPr/>
          <a:lstStyle/>
          <a:p>
            <a:fld id="{E5350DA1-E5FA-407B-B0E1-664E52A5826F}" type="datetimeFigureOut">
              <a:rPr lang="es-GT" smtClean="0"/>
              <a:t>10/08/2020</a:t>
            </a:fld>
            <a:endParaRPr lang="es-GT"/>
          </a:p>
        </p:txBody>
      </p:sp>
      <p:sp>
        <p:nvSpPr>
          <p:cNvPr id="8" name="Marcador de pie de página 7"/>
          <p:cNvSpPr>
            <a:spLocks noGrp="1"/>
          </p:cNvSpPr>
          <p:nvPr>
            <p:ph type="ftr" sz="quarter" idx="11"/>
          </p:nvPr>
        </p:nvSpPr>
        <p:spPr/>
        <p:txBody>
          <a:bodyPr/>
          <a:lstStyle/>
          <a:p>
            <a:endParaRPr lang="es-GT"/>
          </a:p>
        </p:txBody>
      </p:sp>
      <p:sp>
        <p:nvSpPr>
          <p:cNvPr id="9" name="Marcador de número de diapositiva 8"/>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04176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fecha 2"/>
          <p:cNvSpPr>
            <a:spLocks noGrp="1"/>
          </p:cNvSpPr>
          <p:nvPr>
            <p:ph type="dt" sz="half" idx="10"/>
          </p:nvPr>
        </p:nvSpPr>
        <p:spPr/>
        <p:txBody>
          <a:bodyPr/>
          <a:lstStyle/>
          <a:p>
            <a:fld id="{E5350DA1-E5FA-407B-B0E1-664E52A5826F}" type="datetimeFigureOut">
              <a:rPr lang="es-GT" smtClean="0"/>
              <a:t>10/08/2020</a:t>
            </a:fld>
            <a:endParaRPr lang="es-GT"/>
          </a:p>
        </p:txBody>
      </p:sp>
      <p:sp>
        <p:nvSpPr>
          <p:cNvPr id="4" name="Marcador de pie de página 3"/>
          <p:cNvSpPr>
            <a:spLocks noGrp="1"/>
          </p:cNvSpPr>
          <p:nvPr>
            <p:ph type="ftr" sz="quarter" idx="11"/>
          </p:nvPr>
        </p:nvSpPr>
        <p:spPr/>
        <p:txBody>
          <a:bodyPr/>
          <a:lstStyle/>
          <a:p>
            <a:endParaRPr lang="es-GT"/>
          </a:p>
        </p:txBody>
      </p:sp>
      <p:sp>
        <p:nvSpPr>
          <p:cNvPr id="5" name="Marcador de número de diapositiva 4"/>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920611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350DA1-E5FA-407B-B0E1-664E52A5826F}" type="datetimeFigureOut">
              <a:rPr lang="es-GT" smtClean="0"/>
              <a:t>10/08/2020</a:t>
            </a:fld>
            <a:endParaRPr lang="es-GT"/>
          </a:p>
        </p:txBody>
      </p:sp>
      <p:sp>
        <p:nvSpPr>
          <p:cNvPr id="3" name="Marcador de pie de página 2"/>
          <p:cNvSpPr>
            <a:spLocks noGrp="1"/>
          </p:cNvSpPr>
          <p:nvPr>
            <p:ph type="ftr" sz="quarter" idx="11"/>
          </p:nvPr>
        </p:nvSpPr>
        <p:spPr/>
        <p:txBody>
          <a:bodyPr/>
          <a:lstStyle/>
          <a:p>
            <a:endParaRPr lang="es-GT"/>
          </a:p>
        </p:txBody>
      </p:sp>
      <p:sp>
        <p:nvSpPr>
          <p:cNvPr id="4" name="Marcador de número de diapositiva 3"/>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343988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5350DA1-E5FA-407B-B0E1-664E52A5826F}" type="datetimeFigureOut">
              <a:rPr lang="es-GT" smtClean="0"/>
              <a:t>10/08/2020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32733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5350DA1-E5FA-407B-B0E1-664E52A5826F}" type="datetimeFigureOut">
              <a:rPr lang="es-GT" smtClean="0"/>
              <a:t>10/08/2020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462927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73000" r="-24000"/>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50DA1-E5FA-407B-B0E1-664E52A5826F}" type="datetimeFigureOut">
              <a:rPr lang="es-GT" smtClean="0"/>
              <a:t>10/08/2020</a:t>
            </a:fld>
            <a:endParaRPr lang="es-GT"/>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3933C9-4AAE-490A-BE9F-F9EE0AB17DCA}" type="slidenum">
              <a:rPr lang="es-GT" smtClean="0"/>
              <a:t>‹Nº›</a:t>
            </a:fld>
            <a:endParaRPr lang="es-GT"/>
          </a:p>
        </p:txBody>
      </p:sp>
    </p:spTree>
    <p:extLst>
      <p:ext uri="{BB962C8B-B14F-4D97-AF65-F5344CB8AC3E}">
        <p14:creationId xmlns:p14="http://schemas.microsoft.com/office/powerpoint/2010/main" val="932962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F93CE84-7B98-4DA5-91D6-77B7E72EE769}"/>
              </a:ext>
            </a:extLst>
          </p:cNvPr>
          <p:cNvSpPr>
            <a:spLocks noGrp="1"/>
          </p:cNvSpPr>
          <p:nvPr>
            <p:ph type="title"/>
          </p:nvPr>
        </p:nvSpPr>
        <p:spPr>
          <a:xfrm>
            <a:off x="290287" y="551543"/>
            <a:ext cx="5805714" cy="4136570"/>
          </a:xfrm>
        </p:spPr>
        <p:txBody>
          <a:bodyPr>
            <a:noAutofit/>
          </a:bodyPr>
          <a:lstStyle/>
          <a:p>
            <a:pPr algn="ctr"/>
            <a:r>
              <a:rPr lang="es-GT" sz="7200" b="1" dirty="0">
                <a:effectLst>
                  <a:outerShdw blurRad="38100" dist="38100" dir="2700000" algn="tl">
                    <a:srgbClr val="000000">
                      <a:alpha val="43137"/>
                    </a:srgbClr>
                  </a:outerShdw>
                </a:effectLst>
              </a:rPr>
              <a:t>LOS MENSAJES DE CRISTO A LAS IGLESIAS (Parte 2)</a:t>
            </a:r>
            <a:endParaRPr lang="es-419" sz="7200" b="1" dirty="0">
              <a:effectLst>
                <a:outerShdw blurRad="38100" dist="38100" dir="2700000" algn="tl">
                  <a:srgbClr val="000000">
                    <a:alpha val="43137"/>
                  </a:srgbClr>
                </a:outerShdw>
              </a:effectLst>
            </a:endParaRPr>
          </a:p>
        </p:txBody>
      </p:sp>
      <p:sp>
        <p:nvSpPr>
          <p:cNvPr id="7" name="Rectangle 6">
            <a:extLst>
              <a:ext uri="{FF2B5EF4-FFF2-40B4-BE49-F238E27FC236}">
                <a16:creationId xmlns:a16="http://schemas.microsoft.com/office/drawing/2014/main" id="{F87425EB-482D-433D-9BD2-34FA46F89100}"/>
              </a:ext>
            </a:extLst>
          </p:cNvPr>
          <p:cNvSpPr/>
          <p:nvPr/>
        </p:nvSpPr>
        <p:spPr>
          <a:xfrm>
            <a:off x="290286" y="4856687"/>
            <a:ext cx="5464625" cy="1323439"/>
          </a:xfrm>
          <a:prstGeom prst="rect">
            <a:avLst/>
          </a:prstGeom>
        </p:spPr>
        <p:txBody>
          <a:bodyPr wrap="square">
            <a:spAutoFit/>
          </a:bodyPr>
          <a:lstStyle/>
          <a:p>
            <a:pPr algn="ctr"/>
            <a:r>
              <a:rPr lang="es-GT" sz="4000" dirty="0"/>
              <a:t>“Jesucristo exhorta y alienta a sus iglesias”</a:t>
            </a:r>
          </a:p>
        </p:txBody>
      </p:sp>
      <p:pic>
        <p:nvPicPr>
          <p:cNvPr id="15" name="Picture 14">
            <a:extLst>
              <a:ext uri="{FF2B5EF4-FFF2-40B4-BE49-F238E27FC236}">
                <a16:creationId xmlns:a16="http://schemas.microsoft.com/office/drawing/2014/main" id="{45A0A8F3-55E0-4EE0-B6AC-769117F471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438" y="1216643"/>
            <a:ext cx="5615275" cy="44247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26169961"/>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9A1CF32A-E9C4-4C18-828D-488201442907}"/>
              </a:ext>
            </a:extLst>
          </p:cNvPr>
          <p:cNvGraphicFramePr>
            <a:graphicFrameLocks noGrp="1"/>
          </p:cNvGraphicFramePr>
          <p:nvPr>
            <p:ph idx="1"/>
            <p:extLst>
              <p:ext uri="{D42A27DB-BD31-4B8C-83A1-F6EECF244321}">
                <p14:modId xmlns:p14="http://schemas.microsoft.com/office/powerpoint/2010/main" val="417213140"/>
              </p:ext>
            </p:extLst>
          </p:nvPr>
        </p:nvGraphicFramePr>
        <p:xfrm>
          <a:off x="537029" y="551543"/>
          <a:ext cx="11161485" cy="5733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93482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FA906E5C-0E6F-485B-9FB3-ADBF22B18CF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D835C95A-673F-4678-B3DE-AE90B4C0467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0BA64A2B-B9FA-45C6-8454-F2FC813FF94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BAC3543D-90D5-4F7F-99DC-247FD892F3B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7D20F802-F879-40E8-8974-235A8A1D181B}"/>
              </a:ext>
            </a:extLst>
          </p:cNvPr>
          <p:cNvGraphicFramePr>
            <a:graphicFrameLocks noGrp="1"/>
          </p:cNvGraphicFramePr>
          <p:nvPr>
            <p:ph idx="1"/>
            <p:extLst>
              <p:ext uri="{D42A27DB-BD31-4B8C-83A1-F6EECF244321}">
                <p14:modId xmlns:p14="http://schemas.microsoft.com/office/powerpoint/2010/main" val="3302934595"/>
              </p:ext>
            </p:extLst>
          </p:nvPr>
        </p:nvGraphicFramePr>
        <p:xfrm>
          <a:off x="537029" y="551543"/>
          <a:ext cx="11161485" cy="5733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53943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CE2C4201-C4C8-410A-826A-68FB216D835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F4CB6692-73F6-4634-85F0-F4673640AC07}"/>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32481080-4F0A-48DA-BB78-C2A990745149}"/>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310438A4-095D-476A-B793-C1EF3C38689C}"/>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3A1B5DE3-AA9F-4617-B7A1-F12B1B30517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B65EF83F-0F08-4130-9D8A-ED649693A7F5}"/>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graphicEl>
                                              <a:dgm id="{56A2618C-74E5-43B5-8388-1741BBC5B4F5}"/>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graphicEl>
                                              <a:dgm id="{F1512571-F30B-41EA-94C3-080A82ADD235}"/>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graphicEl>
                                              <a:dgm id="{BFBC5A87-C202-4976-825C-F3C591797AA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031B5E3C-114A-4CB7-9B0B-A3AFF3FE18A2}"/>
              </a:ext>
            </a:extLst>
          </p:cNvPr>
          <p:cNvGraphicFramePr>
            <a:graphicFrameLocks noGrp="1"/>
          </p:cNvGraphicFramePr>
          <p:nvPr>
            <p:ph idx="1"/>
            <p:extLst>
              <p:ext uri="{D42A27DB-BD31-4B8C-83A1-F6EECF244321}">
                <p14:modId xmlns:p14="http://schemas.microsoft.com/office/powerpoint/2010/main" val="2947673574"/>
              </p:ext>
            </p:extLst>
          </p:nvPr>
        </p:nvGraphicFramePr>
        <p:xfrm>
          <a:off x="537029" y="551543"/>
          <a:ext cx="11161485" cy="5747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18777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510" y="2107063"/>
            <a:ext cx="5269193" cy="2701636"/>
          </a:xfrm>
        </p:spPr>
        <p:txBody>
          <a:bodyPr vert="horz" lIns="91440" tIns="45720" rIns="91440" bIns="45720" rtlCol="0" anchor="ctr">
            <a:noAutofit/>
          </a:bodyPr>
          <a:lstStyle/>
          <a:p>
            <a:pPr algn="ctr"/>
            <a:r>
              <a:rPr lang="es-GT" sz="6500" b="1" dirty="0">
                <a:effectLst>
                  <a:outerShdw blurRad="38100" dist="38100" dir="2700000" algn="tl">
                    <a:srgbClr val="000000">
                      <a:alpha val="43137"/>
                    </a:srgbClr>
                  </a:outerShdw>
                </a:effectLst>
                <a:latin typeface="Calibri Light" panose="020F0302020204030204" pitchFamily="34" charset="0"/>
              </a:rPr>
              <a:t>LAODICEA: SER CELOSOS Y ARREPENTIRSE.</a:t>
            </a:r>
          </a:p>
        </p:txBody>
      </p:sp>
      <p:sp>
        <p:nvSpPr>
          <p:cNvPr id="4" name="Marcador de texto 3"/>
          <p:cNvSpPr>
            <a:spLocks noGrp="1"/>
          </p:cNvSpPr>
          <p:nvPr>
            <p:ph type="body" sz="half" idx="2"/>
          </p:nvPr>
        </p:nvSpPr>
        <p:spPr>
          <a:xfrm>
            <a:off x="332510" y="5225143"/>
            <a:ext cx="5269193" cy="1240970"/>
          </a:xfrm>
        </p:spPr>
        <p:txBody>
          <a:bodyPr anchor="ctr">
            <a:normAutofit/>
          </a:bodyPr>
          <a:lstStyle/>
          <a:p>
            <a:pPr algn="ctr"/>
            <a:r>
              <a:rPr lang="es-GT" sz="4000" dirty="0"/>
              <a:t>Apocalipsis 3:14-22.</a:t>
            </a:r>
          </a:p>
        </p:txBody>
      </p:sp>
      <p:sp>
        <p:nvSpPr>
          <p:cNvPr id="5" name="Cheurón 4"/>
          <p:cNvSpPr/>
          <p:nvPr/>
        </p:nvSpPr>
        <p:spPr>
          <a:xfrm>
            <a:off x="2385215" y="391887"/>
            <a:ext cx="1163782" cy="1074056"/>
          </a:xfrm>
          <a:prstGeom prst="ellipse">
            <a:avLst/>
          </a:prstGeom>
          <a:solidFill>
            <a:srgbClr val="386B01"/>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3</a:t>
            </a:r>
          </a:p>
        </p:txBody>
      </p:sp>
      <p:pic>
        <p:nvPicPr>
          <p:cNvPr id="7" name="Picture 6">
            <a:extLst>
              <a:ext uri="{FF2B5EF4-FFF2-40B4-BE49-F238E27FC236}">
                <a16:creationId xmlns:a16="http://schemas.microsoft.com/office/drawing/2014/main" id="{1159190D-D937-45BE-8285-85470C46D1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8790" y="943281"/>
            <a:ext cx="5600700" cy="50292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167940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5A06BFEF-021F-4B55-B8C3-D7D74CF87862}"/>
              </a:ext>
            </a:extLst>
          </p:cNvPr>
          <p:cNvGraphicFramePr>
            <a:graphicFrameLocks noGrp="1"/>
          </p:cNvGraphicFramePr>
          <p:nvPr>
            <p:ph idx="1"/>
            <p:extLst>
              <p:ext uri="{D42A27DB-BD31-4B8C-83A1-F6EECF244321}">
                <p14:modId xmlns:p14="http://schemas.microsoft.com/office/powerpoint/2010/main" val="1599442242"/>
              </p:ext>
            </p:extLst>
          </p:nvPr>
        </p:nvGraphicFramePr>
        <p:xfrm>
          <a:off x="537029" y="551543"/>
          <a:ext cx="11161485" cy="5747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57968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5A06BFEF-021F-4B55-B8C3-D7D74CF87862}"/>
              </a:ext>
            </a:extLst>
          </p:cNvPr>
          <p:cNvGraphicFramePr>
            <a:graphicFrameLocks noGrp="1"/>
          </p:cNvGraphicFramePr>
          <p:nvPr>
            <p:ph idx="1"/>
            <p:extLst>
              <p:ext uri="{D42A27DB-BD31-4B8C-83A1-F6EECF244321}">
                <p14:modId xmlns:p14="http://schemas.microsoft.com/office/powerpoint/2010/main" val="68561203"/>
              </p:ext>
            </p:extLst>
          </p:nvPr>
        </p:nvGraphicFramePr>
        <p:xfrm>
          <a:off x="537029" y="551543"/>
          <a:ext cx="11161485" cy="5747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22399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FD182DCC-B419-4816-881E-99E59EF3AB6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A4395736-2061-4EB9-B507-0EDD4B6E625B}"/>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0FD73ED5-790C-410F-AB81-4046F40D99AB}"/>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0BDB985F-BF31-4D02-923C-6386AE8AC5F7}"/>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36BEAAFA-CA71-4C5D-9B9E-95580E479CA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CC844925-980A-47EA-B90A-20613CA3E2A6}"/>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graphicEl>
                                              <a:dgm id="{A8D17F7C-7429-43D8-A910-06895AAE9499}"/>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graphicEl>
                                              <a:dgm id="{3D7936C6-4A82-41E7-8D67-778F4AD987B7}"/>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graphicEl>
                                              <a:dgm id="{BF4D66BC-EBD5-4E41-9AC9-1D0AB2EE3AF0}"/>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graphicEl>
                                              <a:dgm id="{285DEC47-569E-4589-80FF-7AE87E3D0B21}"/>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graphicEl>
                                              <a:dgm id="{C3604385-71B0-472D-A8B1-0256C2194267}"/>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graphicEl>
                                              <a:dgm id="{399A7D1A-C8FF-4174-BA05-F16DD0E03EEC}"/>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
                                            <p:graphicEl>
                                              <a:dgm id="{91E808E0-329B-4530-BC5B-526DC8BB5688}"/>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graphicEl>
                                              <a:dgm id="{4CCA5107-389B-44E4-8A3C-E164A7423BB6}"/>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
                                            <p:graphicEl>
                                              <a:dgm id="{30A7524B-47FC-4CA9-A300-94B5D2B1E3C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16EBF50C-3C26-45DD-BB81-00D885B9AF9D}"/>
              </a:ext>
            </a:extLst>
          </p:cNvPr>
          <p:cNvGraphicFramePr>
            <a:graphicFrameLocks noGrp="1"/>
          </p:cNvGraphicFramePr>
          <p:nvPr>
            <p:ph idx="1"/>
            <p:extLst>
              <p:ext uri="{D42A27DB-BD31-4B8C-83A1-F6EECF244321}">
                <p14:modId xmlns:p14="http://schemas.microsoft.com/office/powerpoint/2010/main" val="2258043376"/>
              </p:ext>
            </p:extLst>
          </p:nvPr>
        </p:nvGraphicFramePr>
        <p:xfrm>
          <a:off x="551543" y="537029"/>
          <a:ext cx="11146971" cy="57621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15343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89EF3A33-1813-45D9-B8C9-A254A085BF8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rot="20852571">
            <a:off x="759317" y="1476224"/>
            <a:ext cx="10615310" cy="3912809"/>
          </a:xfrm>
          <a:prstGeom prst="flowChartPunchedTape">
            <a:avLst/>
          </a:prstGeom>
          <a:solidFill>
            <a:srgbClr val="469CE5"/>
          </a:solidFill>
          <a:ln>
            <a:noFill/>
          </a:ln>
          <a:scene3d>
            <a:camera prst="isometricOffAxis2Left"/>
            <a:lightRig rig="threePt" dir="t"/>
          </a:scene3d>
        </p:spPr>
        <p:txBody>
          <a:bodyPr>
            <a:normAutofit/>
          </a:bodyPr>
          <a:lstStyle/>
          <a:p>
            <a:pPr algn="ctr"/>
            <a:r>
              <a:rPr lang="es-GT" sz="8000" b="1" dirty="0">
                <a:ln w="10160">
                  <a:solidFill>
                    <a:schemeClr val="accent5"/>
                  </a:solidFill>
                  <a:prstDash val="solid"/>
                </a:ln>
                <a:effectLst>
                  <a:outerShdw blurRad="38100" dist="22860" dir="5400000" algn="tl" rotWithShape="0">
                    <a:srgbClr val="000000">
                      <a:alpha val="30000"/>
                    </a:srgbClr>
                  </a:outerShdw>
                </a:effectLst>
              </a:rPr>
              <a:t>DISCIPULADO Y </a:t>
            </a:r>
            <a:br>
              <a:rPr lang="es-GT" sz="8000" b="1" dirty="0">
                <a:ln w="10160">
                  <a:solidFill>
                    <a:schemeClr val="accent5"/>
                  </a:solidFill>
                  <a:prstDash val="solid"/>
                </a:ln>
                <a:effectLst>
                  <a:outerShdw blurRad="38100" dist="22860" dir="5400000" algn="tl" rotWithShape="0">
                    <a:srgbClr val="000000">
                      <a:alpha val="30000"/>
                    </a:srgbClr>
                  </a:outerShdw>
                </a:effectLst>
              </a:rPr>
            </a:br>
            <a:r>
              <a:rPr lang="es-GT" sz="8000" b="1" dirty="0">
                <a:ln w="10160">
                  <a:solidFill>
                    <a:schemeClr val="accent5"/>
                  </a:solidFill>
                  <a:prstDash val="solid"/>
                </a:ln>
                <a:effectLst>
                  <a:outerShdw blurRad="38100" dist="22860" dir="5400000" algn="tl" rotWithShape="0">
                    <a:srgbClr val="000000">
                      <a:alpha val="30000"/>
                    </a:srgbClr>
                  </a:outerShdw>
                </a:effectLst>
              </a:rPr>
              <a:t>MINISTERIO EN ACCIÓN</a:t>
            </a:r>
          </a:p>
        </p:txBody>
      </p:sp>
    </p:spTree>
    <p:extLst>
      <p:ext uri="{BB962C8B-B14F-4D97-AF65-F5344CB8AC3E}">
        <p14:creationId xmlns:p14="http://schemas.microsoft.com/office/powerpoint/2010/main" val="1809765878"/>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fontScale="92500" lnSpcReduction="10000"/>
          </a:bodyPr>
          <a:lstStyle/>
          <a:p>
            <a:pPr marL="539750" indent="-539750" algn="just">
              <a:buFont typeface="Wingdings" panose="05000000000000000000" pitchFamily="2" charset="2"/>
              <a:buChar char="ü"/>
            </a:pPr>
            <a:r>
              <a:rPr lang="es-GT" sz="4000" dirty="0"/>
              <a:t>Las siete iglesias del Apocalipsis a pesar de sus debilidades cumplieron con su misión.</a:t>
            </a:r>
          </a:p>
          <a:p>
            <a:pPr marL="539750" indent="-539750" algn="just">
              <a:buFont typeface="Wingdings" panose="05000000000000000000" pitchFamily="2" charset="2"/>
              <a:buChar char="ü"/>
            </a:pPr>
            <a:r>
              <a:rPr lang="es-GT" sz="4000" dirty="0"/>
              <a:t>La iglesia de hoy al responder fielmente al mensaje del Espíritu podrá honrar la misión divina que se le ha encomendado. </a:t>
            </a:r>
          </a:p>
          <a:p>
            <a:pPr marL="539750" indent="-539750" algn="just">
              <a:buFont typeface="Wingdings" panose="05000000000000000000" pitchFamily="2" charset="2"/>
              <a:buChar char="ü"/>
            </a:pPr>
            <a:r>
              <a:rPr lang="es-GT" sz="4000" dirty="0"/>
              <a:t>Hay que orar y responder a la obra de convicción del Espíritu Santo. </a:t>
            </a:r>
          </a:p>
          <a:p>
            <a:pPr marL="539750" indent="-539750" algn="just">
              <a:buFont typeface="Wingdings" panose="05000000000000000000" pitchFamily="2" charset="2"/>
              <a:buChar char="ü"/>
            </a:pPr>
            <a:r>
              <a:rPr lang="es-GT" sz="4000" dirty="0"/>
              <a:t>Considere usted donde es tentado a transigir a la luz de la lección de hoy.</a:t>
            </a:r>
          </a:p>
          <a:p>
            <a:pPr marL="539750" indent="-539750" algn="just">
              <a:buFont typeface="Wingdings" panose="05000000000000000000" pitchFamily="2" charset="2"/>
              <a:buChar char="ü"/>
            </a:pPr>
            <a:r>
              <a:rPr lang="es-GT" sz="4000" dirty="0"/>
              <a:t>Guie a los cristianos en oraciones de confesión y a consagrarse nuevamente al Señor.</a:t>
            </a:r>
          </a:p>
        </p:txBody>
      </p:sp>
    </p:spTree>
    <p:extLst>
      <p:ext uri="{BB962C8B-B14F-4D97-AF65-F5344CB8AC3E}">
        <p14:creationId xmlns:p14="http://schemas.microsoft.com/office/powerpoint/2010/main" val="1520443998"/>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9375B2D-1105-49F9-87C7-AF68A1275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5" y="1534"/>
            <a:ext cx="12187909" cy="6854932"/>
          </a:xfrm>
          <a:prstGeom prst="rect">
            <a:avLst/>
          </a:prstGeom>
        </p:spPr>
      </p:pic>
    </p:spTree>
    <p:extLst>
      <p:ext uri="{BB962C8B-B14F-4D97-AF65-F5344CB8AC3E}">
        <p14:creationId xmlns:p14="http://schemas.microsoft.com/office/powerpoint/2010/main" val="247457651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526473" y="803584"/>
            <a:ext cx="11152909" cy="2895593"/>
          </a:xfrm>
          <a:ln w="38100">
            <a:solidFill>
              <a:schemeClr val="accent6">
                <a:lumMod val="50000"/>
              </a:schemeClr>
            </a:solidFill>
          </a:ln>
        </p:spPr>
        <p:txBody>
          <a:bodyPr anchor="ctr">
            <a:noAutofit/>
          </a:bodyPr>
          <a:lstStyle/>
          <a:p>
            <a:pPr algn="ctr"/>
            <a:r>
              <a:rPr lang="es-GT" sz="4000" dirty="0">
                <a:effectLst>
                  <a:outerShdw blurRad="38100" dist="38100" dir="2700000" algn="tl">
                    <a:srgbClr val="000000">
                      <a:alpha val="43137"/>
                    </a:srgbClr>
                  </a:outerShdw>
                </a:effectLst>
              </a:rPr>
              <a:t>VERSÍCULO CLAVE: </a:t>
            </a:r>
          </a:p>
          <a:p>
            <a:pPr algn="ctr"/>
            <a:r>
              <a:rPr lang="es-GT" sz="3600" b="0" dirty="0">
                <a:effectLst>
                  <a:outerShdw blurRad="38100" dist="38100" dir="2700000" algn="tl">
                    <a:srgbClr val="000000">
                      <a:alpha val="43137"/>
                    </a:srgbClr>
                  </a:outerShdw>
                </a:effectLst>
                <a:latin typeface="+mj-lt"/>
              </a:rPr>
              <a:t>“Escribe al ángel de la iglesia en </a:t>
            </a:r>
            <a:r>
              <a:rPr lang="es-GT" sz="3600" b="0" dirty="0" err="1">
                <a:effectLst>
                  <a:outerShdw blurRad="38100" dist="38100" dir="2700000" algn="tl">
                    <a:srgbClr val="000000">
                      <a:alpha val="43137"/>
                    </a:srgbClr>
                  </a:outerShdw>
                </a:effectLst>
                <a:latin typeface="+mj-lt"/>
              </a:rPr>
              <a:t>Sardis</a:t>
            </a:r>
            <a:r>
              <a:rPr lang="es-GT" sz="3600" b="0" dirty="0">
                <a:effectLst>
                  <a:outerShdw blurRad="38100" dist="38100" dir="2700000" algn="tl">
                    <a:srgbClr val="000000">
                      <a:alpha val="43137"/>
                    </a:srgbClr>
                  </a:outerShdw>
                </a:effectLst>
                <a:latin typeface="+mj-lt"/>
              </a:rPr>
              <a:t>: El que tiene los siete espíritus de Dios, y las siete estrellas, dice esto: Yo conozco tus obras, que tienes nombre de que vives, y estás muerto”, Apocalipsis 3:1.</a:t>
            </a:r>
          </a:p>
        </p:txBody>
      </p:sp>
      <p:sp>
        <p:nvSpPr>
          <p:cNvPr id="5" name="Marcador de texto 4"/>
          <p:cNvSpPr>
            <a:spLocks noGrp="1"/>
          </p:cNvSpPr>
          <p:nvPr>
            <p:ph type="body" sz="quarter" idx="3"/>
          </p:nvPr>
        </p:nvSpPr>
        <p:spPr>
          <a:xfrm>
            <a:off x="526473" y="4045507"/>
            <a:ext cx="11152909" cy="2008909"/>
          </a:xfrm>
          <a:ln w="38100">
            <a:solidFill>
              <a:srgbClr val="0070C0"/>
            </a:solidFill>
          </a:ln>
        </p:spPr>
        <p:txBody>
          <a:bodyPr vert="horz" lIns="91440" tIns="45720" rIns="91440" bIns="45720" rtlCol="0" anchor="ctr">
            <a:noAutofit/>
          </a:bodyPr>
          <a:lstStyle/>
          <a:p>
            <a:pPr algn="ctr"/>
            <a:r>
              <a:rPr lang="es-GT" sz="4000" dirty="0">
                <a:effectLst>
                  <a:outerShdw blurRad="38100" dist="38100" dir="2700000" algn="tl">
                    <a:srgbClr val="000000">
                      <a:alpha val="43137"/>
                    </a:srgbClr>
                  </a:outerShdw>
                </a:effectLst>
              </a:rPr>
              <a:t>FUNDAMENTO BÍBLICO: </a:t>
            </a:r>
          </a:p>
          <a:p>
            <a:pPr algn="ctr"/>
            <a:r>
              <a:rPr lang="es-GT" sz="3800" b="0" dirty="0">
                <a:effectLst>
                  <a:outerShdw blurRad="38100" dist="38100" dir="2700000" algn="tl">
                    <a:srgbClr val="000000">
                      <a:alpha val="43137"/>
                    </a:srgbClr>
                  </a:outerShdw>
                </a:effectLst>
                <a:latin typeface="+mj-lt"/>
              </a:rPr>
              <a:t>Apocalipsis 3:1-22.</a:t>
            </a:r>
          </a:p>
        </p:txBody>
      </p:sp>
    </p:spTree>
    <p:extLst>
      <p:ext uri="{BB962C8B-B14F-4D97-AF65-F5344CB8AC3E}">
        <p14:creationId xmlns:p14="http://schemas.microsoft.com/office/powerpoint/2010/main" val="5495959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bg/>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5"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vert="horz" lIns="91440" tIns="45720" rIns="91440" bIns="45720" rtlCol="0" anchor="ctr">
            <a:normAutofit/>
          </a:bodyPr>
          <a:lstStyle/>
          <a:p>
            <a:pPr algn="ctr"/>
            <a:r>
              <a:rPr lang="es-GT" sz="6000" b="1" dirty="0">
                <a:effectLst>
                  <a:outerShdw blurRad="38100" dist="38100" dir="2700000" algn="tl">
                    <a:srgbClr val="000000">
                      <a:alpha val="43137"/>
                    </a:srgbClr>
                  </a:outerShdw>
                </a:effectLst>
                <a:latin typeface="Calibri Light" panose="020F0302020204030204" pitchFamily="34" charset="0"/>
              </a:rPr>
              <a:t>INTRODUCCIÓN</a:t>
            </a:r>
          </a:p>
        </p:txBody>
      </p:sp>
      <p:sp>
        <p:nvSpPr>
          <p:cNvPr id="3" name="Marcador de contenido 2"/>
          <p:cNvSpPr>
            <a:spLocks noGrp="1"/>
          </p:cNvSpPr>
          <p:nvPr>
            <p:ph idx="1"/>
          </p:nvPr>
        </p:nvSpPr>
        <p:spPr>
          <a:xfrm>
            <a:off x="537029" y="1825625"/>
            <a:ext cx="11161485" cy="4667250"/>
          </a:xfrm>
        </p:spPr>
        <p:txBody>
          <a:bodyPr anchor="ctr">
            <a:noAutofit/>
          </a:bodyPr>
          <a:lstStyle/>
          <a:p>
            <a:pPr algn="just">
              <a:lnSpc>
                <a:spcPct val="80000"/>
              </a:lnSpc>
            </a:pPr>
            <a:r>
              <a:rPr lang="es-GT" sz="3600" dirty="0">
                <a:ea typeface="Yu Mincho" panose="02020400000000000000" pitchFamily="18" charset="-128"/>
              </a:rPr>
              <a:t>Es importante tener en cuenta lo que hay dentro al examinar nuestra propia salud espiritual o incluso de la iglesia. </a:t>
            </a:r>
          </a:p>
          <a:p>
            <a:pPr algn="just">
              <a:lnSpc>
                <a:spcPct val="80000"/>
              </a:lnSpc>
            </a:pPr>
            <a:r>
              <a:rPr lang="es-GT" sz="3600" dirty="0">
                <a:ea typeface="Yu Mincho" panose="02020400000000000000" pitchFamily="18" charset="-128"/>
              </a:rPr>
              <a:t>A veces hemos sido engañados por las apariencias, por ejemplo, un libro que parecía ser aburrido resultó interesante, una casa bonita por fuera, pero en su interior deteriorada. </a:t>
            </a:r>
          </a:p>
          <a:p>
            <a:pPr algn="just">
              <a:lnSpc>
                <a:spcPct val="80000"/>
              </a:lnSpc>
            </a:pPr>
            <a:r>
              <a:rPr lang="es-GT" sz="3600" dirty="0">
                <a:ea typeface="Yu Mincho" panose="02020400000000000000" pitchFamily="18" charset="-128"/>
              </a:rPr>
              <a:t>Las cartas a </a:t>
            </a:r>
            <a:r>
              <a:rPr lang="es-GT" sz="3600" dirty="0" err="1">
                <a:ea typeface="Yu Mincho" panose="02020400000000000000" pitchFamily="18" charset="-128"/>
              </a:rPr>
              <a:t>Sardis</a:t>
            </a:r>
            <a:r>
              <a:rPr lang="es-GT" sz="3600" dirty="0">
                <a:ea typeface="Yu Mincho" panose="02020400000000000000" pitchFamily="18" charset="-128"/>
              </a:rPr>
              <a:t>, Filadelfia y </a:t>
            </a:r>
            <a:r>
              <a:rPr lang="es-GT" sz="3600" dirty="0" err="1">
                <a:ea typeface="Yu Mincho" panose="02020400000000000000" pitchFamily="18" charset="-128"/>
              </a:rPr>
              <a:t>Laodicea</a:t>
            </a:r>
            <a:r>
              <a:rPr lang="es-GT" sz="3600" dirty="0">
                <a:ea typeface="Yu Mincho" panose="02020400000000000000" pitchFamily="18" charset="-128"/>
              </a:rPr>
              <a:t> contrasta con la condición de la iglesia, el Espíritu Santo nos revela la situación de cada una.</a:t>
            </a:r>
          </a:p>
        </p:txBody>
      </p:sp>
    </p:spTree>
    <p:extLst>
      <p:ext uri="{BB962C8B-B14F-4D97-AF65-F5344CB8AC3E}">
        <p14:creationId xmlns:p14="http://schemas.microsoft.com/office/powerpoint/2010/main" val="31329937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510" y="2107063"/>
            <a:ext cx="5269193" cy="2701636"/>
          </a:xfrm>
        </p:spPr>
        <p:txBody>
          <a:bodyPr vert="horz" lIns="91440" tIns="45720" rIns="91440" bIns="45720" rtlCol="0" anchor="ctr">
            <a:noAutofit/>
          </a:bodyPr>
          <a:lstStyle/>
          <a:p>
            <a:pPr algn="ctr"/>
            <a:r>
              <a:rPr lang="es-GT" sz="5400" b="1" dirty="0">
                <a:effectLst>
                  <a:outerShdw blurRad="38100" dist="38100" dir="2700000" algn="tl">
                    <a:srgbClr val="000000">
                      <a:alpha val="43137"/>
                    </a:srgbClr>
                  </a:outerShdw>
                </a:effectLst>
                <a:latin typeface="Calibri Light" panose="020F0302020204030204" pitchFamily="34" charset="0"/>
              </a:rPr>
              <a:t>SARDIS: VIGILAR ESPIRITUALMENTE</a:t>
            </a:r>
          </a:p>
        </p:txBody>
      </p:sp>
      <p:sp>
        <p:nvSpPr>
          <p:cNvPr id="4" name="Marcador de texto 3"/>
          <p:cNvSpPr>
            <a:spLocks noGrp="1"/>
          </p:cNvSpPr>
          <p:nvPr>
            <p:ph type="body" sz="half" idx="2"/>
          </p:nvPr>
        </p:nvSpPr>
        <p:spPr>
          <a:xfrm>
            <a:off x="332510" y="5225143"/>
            <a:ext cx="5269193" cy="1240970"/>
          </a:xfrm>
        </p:spPr>
        <p:txBody>
          <a:bodyPr anchor="ctr">
            <a:normAutofit/>
          </a:bodyPr>
          <a:lstStyle/>
          <a:p>
            <a:pPr algn="ctr"/>
            <a:r>
              <a:rPr lang="es-GT" sz="4000" dirty="0"/>
              <a:t>Apocalipsis 3:1-6.</a:t>
            </a:r>
          </a:p>
        </p:txBody>
      </p:sp>
      <p:sp>
        <p:nvSpPr>
          <p:cNvPr id="5" name="Cheurón 4"/>
          <p:cNvSpPr/>
          <p:nvPr/>
        </p:nvSpPr>
        <p:spPr>
          <a:xfrm>
            <a:off x="2385215" y="391887"/>
            <a:ext cx="1163782" cy="1074056"/>
          </a:xfrm>
          <a:prstGeom prst="ellipse">
            <a:avLst/>
          </a:prstGeom>
          <a:solidFill>
            <a:srgbClr val="386B01"/>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1</a:t>
            </a:r>
          </a:p>
        </p:txBody>
      </p:sp>
      <p:pic>
        <p:nvPicPr>
          <p:cNvPr id="7" name="Picture 6">
            <a:extLst>
              <a:ext uri="{FF2B5EF4-FFF2-40B4-BE49-F238E27FC236}">
                <a16:creationId xmlns:a16="http://schemas.microsoft.com/office/drawing/2014/main" id="{671DCD06-9BF4-42BF-972E-906843920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8790" y="904875"/>
            <a:ext cx="5600700" cy="504825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8623525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E6B6E02D-57C1-4EF3-9F63-6627ABE8B5E8}"/>
              </a:ext>
            </a:extLst>
          </p:cNvPr>
          <p:cNvGraphicFramePr>
            <a:graphicFrameLocks noGrp="1"/>
          </p:cNvGraphicFramePr>
          <p:nvPr>
            <p:ph idx="1"/>
            <p:extLst>
              <p:ext uri="{D42A27DB-BD31-4B8C-83A1-F6EECF244321}">
                <p14:modId xmlns:p14="http://schemas.microsoft.com/office/powerpoint/2010/main" val="2657929449"/>
              </p:ext>
            </p:extLst>
          </p:nvPr>
        </p:nvGraphicFramePr>
        <p:xfrm>
          <a:off x="537029" y="566057"/>
          <a:ext cx="11156208" cy="5733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58774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BC7CBB5E-5A07-45FA-A14E-7038C45F32B0}"/>
              </a:ext>
            </a:extLst>
          </p:cNvPr>
          <p:cNvGraphicFramePr>
            <a:graphicFrameLocks noGrp="1"/>
          </p:cNvGraphicFramePr>
          <p:nvPr>
            <p:ph idx="1"/>
            <p:extLst>
              <p:ext uri="{D42A27DB-BD31-4B8C-83A1-F6EECF244321}">
                <p14:modId xmlns:p14="http://schemas.microsoft.com/office/powerpoint/2010/main" val="620390757"/>
              </p:ext>
            </p:extLst>
          </p:nvPr>
        </p:nvGraphicFramePr>
        <p:xfrm>
          <a:off x="522515" y="551543"/>
          <a:ext cx="11176000" cy="5747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17827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AB6C7A42-44F3-4159-AAAE-4F4FF9F81DC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B5E97AE7-8FA7-400A-865C-5077ADF8B855}"/>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AF4857C9-9BD5-4D04-937D-00452134D793}"/>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2E37A742-9ABB-435F-ABDF-D947D336AF2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EB7BBA41-0D01-416A-848F-597DAB0DDCD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7C7293AB-D4AA-49E5-8063-68B187428F81}"/>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graphicEl>
                                              <a:dgm id="{6F723FC8-D64B-4E17-8C8F-67040E4ADFD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BC7CBB5E-5A07-45FA-A14E-7038C45F32B0}"/>
              </a:ext>
            </a:extLst>
          </p:cNvPr>
          <p:cNvGraphicFramePr>
            <a:graphicFrameLocks noGrp="1"/>
          </p:cNvGraphicFramePr>
          <p:nvPr>
            <p:ph idx="1"/>
            <p:extLst>
              <p:ext uri="{D42A27DB-BD31-4B8C-83A1-F6EECF244321}">
                <p14:modId xmlns:p14="http://schemas.microsoft.com/office/powerpoint/2010/main" val="182001453"/>
              </p:ext>
            </p:extLst>
          </p:nvPr>
        </p:nvGraphicFramePr>
        <p:xfrm>
          <a:off x="522515" y="551543"/>
          <a:ext cx="11176000" cy="5747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89909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AB6C7A42-44F3-4159-AAAE-4F4FF9F81DC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E64E60C2-87F3-4C77-8BDA-B4C72EFF78E7}"/>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B91EE613-0D78-4C06-A885-320D54DF747B}"/>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F055A35B-EB10-474C-BBD7-D1922F3A223C}"/>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6F27100D-70B9-4488-B3E5-DC460444113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0BBD754B-F6AA-40A1-A36A-915F3D04E34B}"/>
              </a:ext>
            </a:extLst>
          </p:cNvPr>
          <p:cNvGraphicFramePr>
            <a:graphicFrameLocks noGrp="1"/>
          </p:cNvGraphicFramePr>
          <p:nvPr>
            <p:ph idx="1"/>
            <p:extLst>
              <p:ext uri="{D42A27DB-BD31-4B8C-83A1-F6EECF244321}">
                <p14:modId xmlns:p14="http://schemas.microsoft.com/office/powerpoint/2010/main" val="1060835581"/>
              </p:ext>
            </p:extLst>
          </p:nvPr>
        </p:nvGraphicFramePr>
        <p:xfrm>
          <a:off x="522515" y="551543"/>
          <a:ext cx="11176000" cy="5747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65591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510" y="2107063"/>
            <a:ext cx="5269193" cy="2701636"/>
          </a:xfrm>
        </p:spPr>
        <p:txBody>
          <a:bodyPr vert="horz" lIns="91440" tIns="45720" rIns="91440" bIns="45720" rtlCol="0" anchor="ctr">
            <a:noAutofit/>
          </a:bodyPr>
          <a:lstStyle/>
          <a:p>
            <a:pPr algn="ctr"/>
            <a:r>
              <a:rPr lang="es-GT" sz="6500" b="1" dirty="0">
                <a:effectLst>
                  <a:outerShdw blurRad="38100" dist="38100" dir="2700000" algn="tl">
                    <a:srgbClr val="000000">
                      <a:alpha val="43137"/>
                    </a:srgbClr>
                  </a:outerShdw>
                </a:effectLst>
                <a:latin typeface="Calibri Light" panose="020F0302020204030204" pitchFamily="34" charset="0"/>
              </a:rPr>
              <a:t>FILADELFIA: AFERRARSE A CRISTO.</a:t>
            </a:r>
          </a:p>
        </p:txBody>
      </p:sp>
      <p:sp>
        <p:nvSpPr>
          <p:cNvPr id="4" name="Marcador de texto 3"/>
          <p:cNvSpPr>
            <a:spLocks noGrp="1"/>
          </p:cNvSpPr>
          <p:nvPr>
            <p:ph type="body" sz="half" idx="2"/>
          </p:nvPr>
        </p:nvSpPr>
        <p:spPr>
          <a:xfrm>
            <a:off x="332510" y="5225143"/>
            <a:ext cx="5269193" cy="1240970"/>
          </a:xfrm>
        </p:spPr>
        <p:txBody>
          <a:bodyPr anchor="ctr">
            <a:normAutofit/>
          </a:bodyPr>
          <a:lstStyle/>
          <a:p>
            <a:pPr algn="ctr"/>
            <a:r>
              <a:rPr lang="es-GT" sz="4000" dirty="0"/>
              <a:t>Apocalipsis 3:7-13.</a:t>
            </a:r>
          </a:p>
        </p:txBody>
      </p:sp>
      <p:sp>
        <p:nvSpPr>
          <p:cNvPr id="5" name="Cheurón 4"/>
          <p:cNvSpPr/>
          <p:nvPr/>
        </p:nvSpPr>
        <p:spPr>
          <a:xfrm>
            <a:off x="2385215" y="391887"/>
            <a:ext cx="1163782" cy="1074056"/>
          </a:xfrm>
          <a:prstGeom prst="ellipse">
            <a:avLst/>
          </a:prstGeom>
          <a:solidFill>
            <a:srgbClr val="386B01"/>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2</a:t>
            </a:r>
          </a:p>
        </p:txBody>
      </p:sp>
      <p:pic>
        <p:nvPicPr>
          <p:cNvPr id="7" name="Picture 6">
            <a:extLst>
              <a:ext uri="{FF2B5EF4-FFF2-40B4-BE49-F238E27FC236}">
                <a16:creationId xmlns:a16="http://schemas.microsoft.com/office/drawing/2014/main" id="{4E69EA24-3119-4E98-B82F-647308CF51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8790" y="943281"/>
            <a:ext cx="5600700" cy="50292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588403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776</TotalTime>
  <Words>1098</Words>
  <Application>Microsoft Office PowerPoint</Application>
  <PresentationFormat>Panorámica</PresentationFormat>
  <Paragraphs>54</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Yu Mincho</vt:lpstr>
      <vt:lpstr>Arial</vt:lpstr>
      <vt:lpstr>Calibri</vt:lpstr>
      <vt:lpstr>Calibri Light</vt:lpstr>
      <vt:lpstr>Wingdings</vt:lpstr>
      <vt:lpstr>Tema de Office</vt:lpstr>
      <vt:lpstr>LOS MENSAJES DE CRISTO A LAS IGLESIAS (Parte 2)</vt:lpstr>
      <vt:lpstr>Presentación de PowerPoint</vt:lpstr>
      <vt:lpstr>INTRODUCCIÓN</vt:lpstr>
      <vt:lpstr>SARDIS: VIGILAR ESPIRITUALMENTE</vt:lpstr>
      <vt:lpstr>Presentación de PowerPoint</vt:lpstr>
      <vt:lpstr>Presentación de PowerPoint</vt:lpstr>
      <vt:lpstr>Presentación de PowerPoint</vt:lpstr>
      <vt:lpstr>Presentación de PowerPoint</vt:lpstr>
      <vt:lpstr>FILADELFIA: AFERRARSE A CRISTO.</vt:lpstr>
      <vt:lpstr>Presentación de PowerPoint</vt:lpstr>
      <vt:lpstr>Presentación de PowerPoint</vt:lpstr>
      <vt:lpstr>Presentación de PowerPoint</vt:lpstr>
      <vt:lpstr>LAODICEA: SER CELOSOS Y ARREPENTIRSE.</vt:lpstr>
      <vt:lpstr>Presentación de PowerPoint</vt:lpstr>
      <vt:lpstr>Presentación de PowerPoint</vt:lpstr>
      <vt:lpstr>Presentación de PowerPoint</vt:lpstr>
      <vt:lpstr>DISCIPULADO Y  MINISTERIO EN ACCIÓN</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FIN DE LA CAUTIVIDAD</dc:title>
  <dc:creator>Alberto A. Gaitan Ortiz</dc:creator>
  <cp:lastModifiedBy>David Rodríguez Zamora</cp:lastModifiedBy>
  <cp:revision>160</cp:revision>
  <dcterms:created xsi:type="dcterms:W3CDTF">2018-03-21T16:47:09Z</dcterms:created>
  <dcterms:modified xsi:type="dcterms:W3CDTF">2020-08-11T01:18:15Z</dcterms:modified>
</cp:coreProperties>
</file>