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1" r:id="rId6"/>
    <p:sldId id="285" r:id="rId7"/>
    <p:sldId id="286" r:id="rId8"/>
    <p:sldId id="279" r:id="rId9"/>
    <p:sldId id="282" r:id="rId10"/>
    <p:sldId id="289" r:id="rId11"/>
    <p:sldId id="287" r:id="rId12"/>
    <p:sldId id="288" r:id="rId13"/>
    <p:sldId id="280" r:id="rId14"/>
    <p:sldId id="283" r:id="rId15"/>
    <p:sldId id="290" r:id="rId16"/>
    <p:sldId id="291" r:id="rId17"/>
    <p:sldId id="284" r:id="rId18"/>
    <p:sldId id="269" r:id="rId19"/>
    <p:sldId id="273" r:id="rId20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708"/>
    <a:srgbClr val="27390B"/>
    <a:srgbClr val="253808"/>
    <a:srgbClr val="7CBF33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20/07/2020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1A88A9F-63F7-420E-8030-585FFA801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244" y="2189035"/>
            <a:ext cx="6858000" cy="40862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74076"/>
            <a:ext cx="11174506" cy="1602642"/>
          </a:xfrm>
        </p:spPr>
        <p:txBody>
          <a:bodyPr anchor="ctr">
            <a:noAutofit/>
          </a:bodyPr>
          <a:lstStyle/>
          <a:p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BIBLIA Y EL ÁMBITO DE LOS NEGOCIOS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87DAB6A-FB42-4E37-A7AF-B366BECDE483}"/>
              </a:ext>
            </a:extLst>
          </p:cNvPr>
          <p:cNvSpPr/>
          <p:nvPr/>
        </p:nvSpPr>
        <p:spPr>
          <a:xfrm>
            <a:off x="537882" y="2433073"/>
            <a:ext cx="376517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3800" b="1" dirty="0">
                <a:solidFill>
                  <a:schemeClr val="accent4">
                    <a:lumMod val="50000"/>
                  </a:schemeClr>
                </a:solidFill>
              </a:rPr>
              <a:t>“Los negocios realizados dentro de los limites bíblicos invitan las bendiciones de Dios”</a:t>
            </a:r>
          </a:p>
        </p:txBody>
      </p:sp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/>
              <a:t>Lo correcto e incorrecto en los negocios, Proverbios 11:23-31.</a:t>
            </a:r>
          </a:p>
          <a:p>
            <a:pPr marL="971550" lvl="1" indent="-514350" algn="just">
              <a:buFont typeface="+mj-lt"/>
              <a:buAutoNum type="arabicParenR" startAt="5"/>
            </a:pPr>
            <a:r>
              <a:rPr lang="es-GT" sz="3600" dirty="0"/>
              <a:t>El pecado nos arruina y perjudica a los que nos rodean, pero la justicia produce frutos para todos.</a:t>
            </a:r>
          </a:p>
          <a:p>
            <a:pPr marL="971550" lvl="1" indent="-514350" algn="just">
              <a:buFont typeface="+mj-lt"/>
              <a:buAutoNum type="arabicParenR" startAt="5"/>
            </a:pPr>
            <a:r>
              <a:rPr lang="es-GT" sz="3600" dirty="0"/>
              <a:t>El camino de los justos conduce a la recompensa, pero el de los impíos al juicio.</a:t>
            </a:r>
          </a:p>
          <a:p>
            <a:pPr marL="971550" lvl="1" indent="-514350" algn="just">
              <a:buFont typeface="+mj-lt"/>
              <a:buAutoNum type="arabicParenR" startAt="5"/>
            </a:pPr>
            <a:r>
              <a:rPr lang="es-GT" sz="3600" dirty="0"/>
              <a:t>Hay un marcado énfasis en la siembra y la cosecha. Véase Gálatas 6:7,8.</a:t>
            </a:r>
          </a:p>
        </p:txBody>
      </p:sp>
    </p:spTree>
    <p:extLst>
      <p:ext uri="{BB962C8B-B14F-4D97-AF65-F5344CB8AC3E}">
        <p14:creationId xmlns:p14="http://schemas.microsoft.com/office/powerpoint/2010/main" val="18551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4000" dirty="0"/>
              <a:t>La generosidad es un principio clave en los negocios, 2 Corintios 9:7-8.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Esto es un asunto del corazón, de la voluntad, y está arraigado en el andar con Dios, V.7.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Cada cristiano tiene la oportunidad de ayudar en alguna manera, V.8.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Desafío: Dios nos bendice financieramente, pero espera que seamos generosos, V.8.</a:t>
            </a:r>
          </a:p>
        </p:txBody>
      </p:sp>
    </p:spTree>
    <p:extLst>
      <p:ext uri="{BB962C8B-B14F-4D97-AF65-F5344CB8AC3E}">
        <p14:creationId xmlns:p14="http://schemas.microsoft.com/office/powerpoint/2010/main" val="52743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400" dirty="0"/>
              <a:t>No caiga en la tentación de separar su vida espiritual con los negocios, haga un balance de cómo Dios lo ha bendecido y sea generoso con los demás de alguna manera.</a:t>
            </a:r>
          </a:p>
        </p:txBody>
      </p:sp>
    </p:spTree>
    <p:extLst>
      <p:ext uri="{BB962C8B-B14F-4D97-AF65-F5344CB8AC3E}">
        <p14:creationId xmlns:p14="http://schemas.microsoft.com/office/powerpoint/2010/main" val="157664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ACEFAC-2AFA-41D3-87DE-35B0B9FF4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672" y="2178424"/>
            <a:ext cx="6143625" cy="4124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29" y="363962"/>
            <a:ext cx="11147612" cy="1612756"/>
          </a:xfrm>
        </p:spPr>
        <p:txBody>
          <a:bodyPr anchor="ctr">
            <a:noAutofit/>
          </a:bodyPr>
          <a:lstStyle/>
          <a:p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ÉTICA BÍBLICA EN LOS NEGOCIOS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1329" y="2796988"/>
            <a:ext cx="4558553" cy="1546411"/>
          </a:xfrm>
        </p:spPr>
        <p:txBody>
          <a:bodyPr anchor="ctr">
            <a:noAutofit/>
          </a:bodyPr>
          <a:lstStyle/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Provérbios 11:1;21:25,26;22:16; Santiago 5:1-4.</a:t>
            </a:r>
          </a:p>
        </p:txBody>
      </p:sp>
      <p:sp>
        <p:nvSpPr>
          <p:cNvPr id="9" name="Elipse 8"/>
          <p:cNvSpPr/>
          <p:nvPr/>
        </p:nvSpPr>
        <p:spPr>
          <a:xfrm>
            <a:off x="2021377" y="4693024"/>
            <a:ext cx="1618456" cy="1089212"/>
          </a:xfrm>
          <a:prstGeom prst="ellipse">
            <a:avLst/>
          </a:prstGeom>
          <a:solidFill>
            <a:srgbClr val="253808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4432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/>
              <a:t>Hay pocos lugares donde la ética del creyente brilla más que en el mundo de los negocios.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es-GT" sz="4000" dirty="0"/>
              <a:t>Las Escrituras en este punto abordan temas que revelan claramente nuestras normas éticas.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Cuidado con las pesas de los productos, Proverbios 11:1.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Cuidado con la pereza y la falta de caridad, Proverbios 21:25,26.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Cuidado con la injusticia y la falta de honradez, Proverbios 22:16.</a:t>
            </a:r>
          </a:p>
        </p:txBody>
      </p:sp>
    </p:spTree>
    <p:extLst>
      <p:ext uri="{BB962C8B-B14F-4D97-AF65-F5344CB8AC3E}">
        <p14:creationId xmlns:p14="http://schemas.microsoft.com/office/powerpoint/2010/main" val="4897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/>
              <a:t>Las Escrituras nos advierte del peligro de las riquezas, nos habla del juicio que Dios traerá sobre los ricos explotadores, abusadores y quienes han hecho de las riquezas su dios y quienes piensan solamente en ellos.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Evite acumular riquezas con una actitud de codicia, egoísmo y falta de compasión, Santiago 5:1-3.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Dedíquese a acumular tesoros en el cielo, Mateo 6:19-21.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retener injustamente el salario de los empleados, Santiago 5:4.</a:t>
            </a:r>
          </a:p>
        </p:txBody>
      </p:sp>
    </p:spTree>
    <p:extLst>
      <p:ext uri="{BB962C8B-B14F-4D97-AF65-F5344CB8AC3E}">
        <p14:creationId xmlns:p14="http://schemas.microsoft.com/office/powerpoint/2010/main" val="187840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400" dirty="0"/>
              <a:t>Examine cómo ve y usa usted sus posesiones, que Dios le ayude a cambiar cualquier actitud o motivación impropias y aprovechar la oportunidad de ayudar a otros.</a:t>
            </a:r>
          </a:p>
        </p:txBody>
      </p:sp>
    </p:spTree>
    <p:extLst>
      <p:ext uri="{BB962C8B-B14F-4D97-AF65-F5344CB8AC3E}">
        <p14:creationId xmlns:p14="http://schemas.microsoft.com/office/powerpoint/2010/main" val="30275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w: Curved Right 2">
            <a:extLst>
              <a:ext uri="{FF2B5EF4-FFF2-40B4-BE49-F238E27FC236}">
                <a16:creationId xmlns:a16="http://schemas.microsoft.com/office/drawing/2014/main" id="{120FF1DA-6397-49E7-92D3-4F0A0B9D8649}"/>
              </a:ext>
            </a:extLst>
          </p:cNvPr>
          <p:cNvSpPr/>
          <p:nvPr/>
        </p:nvSpPr>
        <p:spPr>
          <a:xfrm>
            <a:off x="706582" y="1094509"/>
            <a:ext cx="10820399" cy="4655127"/>
          </a:xfrm>
          <a:prstGeom prst="curvedRightArrow">
            <a:avLst>
              <a:gd name="adj1" fmla="val 47044"/>
              <a:gd name="adj2" fmla="val 50000"/>
              <a:gd name="adj3" fmla="val 25000"/>
            </a:avLst>
          </a:prstGeom>
          <a:solidFill>
            <a:srgbClr val="233708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/>
              <a:t>DISCIPULADO Y</a:t>
            </a:r>
          </a:p>
          <a:p>
            <a:pPr algn="ctr"/>
            <a:endParaRPr lang="es-GT" sz="7200" b="1" dirty="0"/>
          </a:p>
          <a:p>
            <a:pPr algn="ctr"/>
            <a:r>
              <a:rPr lang="es-GT" sz="7200" b="1" dirty="0"/>
              <a:t> MINISTERIO EN ACCIÓN</a:t>
            </a:r>
            <a:endParaRPr lang="es-419" sz="7200" b="1" dirty="0"/>
          </a:p>
        </p:txBody>
      </p:sp>
    </p:spTree>
    <p:extLst>
      <p:ext uri="{BB962C8B-B14F-4D97-AF65-F5344CB8AC3E}">
        <p14:creationId xmlns:p14="http://schemas.microsoft.com/office/powerpoint/2010/main" val="373679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706582"/>
            <a:ext cx="10806546" cy="5430982"/>
          </a:xfrm>
        </p:spPr>
        <p:txBody>
          <a:bodyPr anchor="ctr">
            <a:normAutofit/>
          </a:bodyPr>
          <a:lstStyle/>
          <a:p>
            <a:pPr algn="just"/>
            <a:r>
              <a:rPr lang="es-GT" sz="3600" dirty="0"/>
              <a:t>Vivimos en una cultura que define el éxito en términos temporales y a satisfacer sus intereses personales.</a:t>
            </a:r>
          </a:p>
          <a:p>
            <a:pPr algn="just"/>
            <a:r>
              <a:rPr lang="es-GT" sz="3600" dirty="0"/>
              <a:t>Sin embargo, Dios nos llama a centrar nuestra atención en los valores de su reino.</a:t>
            </a:r>
          </a:p>
          <a:p>
            <a:pPr algn="just"/>
            <a:r>
              <a:rPr lang="es-GT" sz="3600" dirty="0"/>
              <a:t>Mantenga una actitud correcta hacia las posesiones, exprese compasión por los demás y honre el reino de Dios por encima de todo. </a:t>
            </a:r>
          </a:p>
          <a:p>
            <a:pPr algn="just"/>
            <a:r>
              <a:rPr lang="es-GT" sz="3600" dirty="0"/>
              <a:t>Desarrolle prioridades y motivaciones piadosas conforme interactúan en su mundo laboral y comercial.</a:t>
            </a: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9FE92EE-EFA5-4DA9-9017-D8CC480F6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8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6194" y="545690"/>
            <a:ext cx="5481381" cy="707923"/>
          </a:xfrm>
          <a:ln w="12700">
            <a:solidFill>
              <a:srgbClr val="27390B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s-GT" sz="4000" dirty="0"/>
              <a:t>VERSÍCULO CLAVE: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6194" y="1445342"/>
            <a:ext cx="5481381" cy="4837471"/>
          </a:xfrm>
          <a:ln w="12700">
            <a:solidFill>
              <a:srgbClr val="27390B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3800" dirty="0"/>
              <a:t>“Y poderoso es Dios para hacer que abunde en vosotros toda gracia, a fin de que, teniendo siempre en todas las cosas todo lo suficiente, abundéis para toda buena obra”, </a:t>
            </a:r>
          </a:p>
          <a:p>
            <a:pPr marL="0" indent="0" algn="ctr">
              <a:buNone/>
            </a:pPr>
            <a:r>
              <a:rPr lang="es-GT" sz="3800" dirty="0"/>
              <a:t>2 Corintios 9:8. 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545690"/>
            <a:ext cx="5508523" cy="707923"/>
          </a:xfrm>
          <a:ln w="12700">
            <a:solidFill>
              <a:srgbClr val="27390B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4000" dirty="0"/>
              <a:t>FUNDAMENTO BÍBLICO: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445342"/>
            <a:ext cx="5508522" cy="4837471"/>
          </a:xfrm>
          <a:ln w="12700">
            <a:solidFill>
              <a:srgbClr val="27390B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3800" dirty="0"/>
              <a:t>Génesis 1:28-31; Jeremías 29:4-7; Proverbios 11:1, 23-31; 21:25,26;22:16; </a:t>
            </a:r>
          </a:p>
          <a:p>
            <a:pPr marL="0" indent="0" algn="ctr">
              <a:buNone/>
            </a:pPr>
            <a:r>
              <a:rPr lang="es-GT" sz="3800" dirty="0"/>
              <a:t>2 Corintios 9:8; </a:t>
            </a:r>
          </a:p>
          <a:p>
            <a:pPr marL="0" indent="0" algn="ctr">
              <a:buNone/>
            </a:pPr>
            <a:r>
              <a:rPr lang="es-GT" sz="3800" dirty="0"/>
              <a:t>Santiago 5:1-4. </a:t>
            </a: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825625"/>
            <a:ext cx="11167999" cy="4351338"/>
          </a:xfrm>
        </p:spPr>
        <p:txBody>
          <a:bodyPr anchor="ctr">
            <a:noAutofit/>
          </a:bodyPr>
          <a:lstStyle/>
          <a:p>
            <a:pPr algn="just"/>
            <a:r>
              <a:rPr lang="es-GT" sz="3600" dirty="0"/>
              <a:t>La Biblia nos enseña sobre cómo conducirnos en nuestras finanzas y negocios con el mundo que nos rodea.</a:t>
            </a:r>
          </a:p>
          <a:p>
            <a:pPr algn="just"/>
            <a:r>
              <a:rPr lang="es-GT" sz="3600" dirty="0"/>
              <a:t>La lección de hoy examina la razón y el significado del trabajo, las responsabilidades del creyente en su vida económica y analiza la ética que debe caracterizar al pueblo de Dios. </a:t>
            </a:r>
          </a:p>
          <a:p>
            <a:pPr algn="just"/>
            <a:r>
              <a:rPr lang="es-GT" sz="3600" dirty="0"/>
              <a:t>Nuestra vida económica debe glorificar a Dios y dar un poderoso testimonio al mundo.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7208F82-B816-4FE4-97E0-9EA96AB1A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316" y="2182346"/>
            <a:ext cx="6143625" cy="4124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29" y="363962"/>
            <a:ext cx="11147612" cy="1612756"/>
          </a:xfrm>
        </p:spPr>
        <p:txBody>
          <a:bodyPr anchor="ctr">
            <a:noAutofit/>
          </a:bodyPr>
          <a:lstStyle/>
          <a:p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PROPÓSITO BÍBLICO DE LOS NEGOCIOS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1329" y="2854511"/>
            <a:ext cx="4571999" cy="1231900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 1:28-31; Jeremías 29:4-7.  </a:t>
            </a:r>
          </a:p>
        </p:txBody>
      </p:sp>
      <p:sp>
        <p:nvSpPr>
          <p:cNvPr id="9" name="Elipse 8"/>
          <p:cNvSpPr/>
          <p:nvPr/>
        </p:nvSpPr>
        <p:spPr>
          <a:xfrm>
            <a:off x="2028100" y="4693023"/>
            <a:ext cx="1618456" cy="1075765"/>
          </a:xfrm>
          <a:prstGeom prst="ellipse">
            <a:avLst/>
          </a:prstGeom>
          <a:solidFill>
            <a:srgbClr val="253808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/>
              <a:t>Dios nos llama a ser mayordomos de su creación, Génesis 1:28-31.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es el dueño de todo, Salmo 24:1.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le manda a ser fructífero, a multiplicarse y llenar la tierra, V.28.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le da autoridad para gobernar sobre el resto del mundo creado, V.28.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le da provisión para alimentarse, V.29,30. “Vegetales y después carne”, 9:3.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le dio una creación buena en gran manera para ser administrada, V.31.</a:t>
            </a:r>
          </a:p>
        </p:txBody>
      </p:sp>
    </p:spTree>
    <p:extLst>
      <p:ext uri="{BB962C8B-B14F-4D97-AF65-F5344CB8AC3E}">
        <p14:creationId xmlns:p14="http://schemas.microsoft.com/office/powerpoint/2010/main" val="896229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dirty="0"/>
              <a:t>Dios nos llama a bendecir a la sociedad con nuestro trabajo, Jeremías 29:4-7.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profeta llamó al pueblo a vivir vidas normales, emprendiendo transacciones comerciales mientras estaban en el exilio e incluso orando por sus captores.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Principios que extraemos de estas instrucciones: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Ser miembros productivos de la sociedad, aunque rechace por completo todo lo que creemos.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Obrar con sabiduría al procurar tanto la paz de nuestra sociedad como su bienestar.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200" dirty="0"/>
              <a:t>Orar por el mundo que nos rodea. Véase 1 Timoteo 2:1-3; Mateo 5:44.</a:t>
            </a:r>
          </a:p>
        </p:txBody>
      </p:sp>
    </p:spTree>
    <p:extLst>
      <p:ext uri="{BB962C8B-B14F-4D97-AF65-F5344CB8AC3E}">
        <p14:creationId xmlns:p14="http://schemas.microsoft.com/office/powerpoint/2010/main" val="238957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400" dirty="0"/>
              <a:t>Considere sus actividades comerciales o profesionales como una oportunidad de vivir su fe de una manera práctica, Dios abrirá puertas para hablar de nuestra esperanza en Cristo.</a:t>
            </a:r>
          </a:p>
        </p:txBody>
      </p:sp>
    </p:spTree>
    <p:extLst>
      <p:ext uri="{BB962C8B-B14F-4D97-AF65-F5344CB8AC3E}">
        <p14:creationId xmlns:p14="http://schemas.microsoft.com/office/powerpoint/2010/main" val="407488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DA4FE52-1F3D-42E0-9A25-2388543C53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798" y="2202510"/>
            <a:ext cx="6143050" cy="413014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29" y="363962"/>
            <a:ext cx="11147612" cy="1612756"/>
          </a:xfrm>
        </p:spPr>
        <p:txBody>
          <a:bodyPr anchor="ctr">
            <a:noAutofit/>
          </a:bodyPr>
          <a:lstStyle/>
          <a:p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RESPONSABILIDADES BÍBLICAS EN LOS NEGOCIOS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1329" y="2854511"/>
            <a:ext cx="4558553" cy="1231900"/>
          </a:xfrm>
        </p:spPr>
        <p:txBody>
          <a:bodyPr anchor="ctr">
            <a:noAutofit/>
          </a:bodyPr>
          <a:lstStyle/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Provérbios 11:23-31; </a:t>
            </a:r>
          </a:p>
          <a:p>
            <a:pPr algn="ctr"/>
            <a:r>
              <a:rPr lang="pt-B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Corintios 9:7,8.</a:t>
            </a:r>
          </a:p>
        </p:txBody>
      </p:sp>
      <p:sp>
        <p:nvSpPr>
          <p:cNvPr id="9" name="Elipse 8"/>
          <p:cNvSpPr/>
          <p:nvPr/>
        </p:nvSpPr>
        <p:spPr>
          <a:xfrm>
            <a:off x="2021377" y="4693024"/>
            <a:ext cx="1618456" cy="1089212"/>
          </a:xfrm>
          <a:prstGeom prst="ellipse">
            <a:avLst/>
          </a:prstGeom>
          <a:solidFill>
            <a:srgbClr val="253808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0299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435" y="389965"/>
            <a:ext cx="11161059" cy="6104964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/>
              <a:t>Lo correcto e incorrecto en los negocios, Proverbios 11:23-31.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Los buenos deseos de los justos llevan a la bendición; los malos deseos conducen al enojo.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La generosidad trae prosperidad, pero el egoísmo trae pobreza.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Las personas generalmente encuentran lo que buscan, ya sea bueno o malo.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objeto de la confianza afecta en gran medida el resultado de nuestra vida.</a:t>
            </a:r>
          </a:p>
        </p:txBody>
      </p:sp>
    </p:spTree>
    <p:extLst>
      <p:ext uri="{BB962C8B-B14F-4D97-AF65-F5344CB8AC3E}">
        <p14:creationId xmlns:p14="http://schemas.microsoft.com/office/powerpoint/2010/main" val="58022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903</Words>
  <Application>Microsoft Office PowerPoint</Application>
  <PresentationFormat>Panorámica</PresentationFormat>
  <Paragraphs>67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LA BIBLIA Y EL ÁMBITO DE LOS NEGOCIOS</vt:lpstr>
      <vt:lpstr>Presentación de PowerPoint</vt:lpstr>
      <vt:lpstr>INTRODUCCIÓN</vt:lpstr>
      <vt:lpstr>PROPÓSITO BÍBLICO DE LOS NEGOCIOS</vt:lpstr>
      <vt:lpstr>Presentación de PowerPoint</vt:lpstr>
      <vt:lpstr>Presentación de PowerPoint</vt:lpstr>
      <vt:lpstr>Presentación de PowerPoint</vt:lpstr>
      <vt:lpstr>RESPONSABILIDADES BÍBLICAS EN LOS NEGOCIOS</vt:lpstr>
      <vt:lpstr>Presentación de PowerPoint</vt:lpstr>
      <vt:lpstr>Presentación de PowerPoint</vt:lpstr>
      <vt:lpstr>Presentación de PowerPoint</vt:lpstr>
      <vt:lpstr>Presentación de PowerPoint</vt:lpstr>
      <vt:lpstr>ÉTICA BÍBLICA EN LOS NEGOCIOS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David Rodríguez Zamora</cp:lastModifiedBy>
  <cp:revision>181</cp:revision>
  <dcterms:created xsi:type="dcterms:W3CDTF">2018-01-17T23:38:15Z</dcterms:created>
  <dcterms:modified xsi:type="dcterms:W3CDTF">2020-07-21T03:26:03Z</dcterms:modified>
</cp:coreProperties>
</file>