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70" r:id="rId8"/>
    <p:sldId id="262" r:id="rId9"/>
    <p:sldId id="263" r:id="rId10"/>
    <p:sldId id="271" r:id="rId11"/>
    <p:sldId id="272" r:id="rId12"/>
    <p:sldId id="264" r:id="rId13"/>
    <p:sldId id="265" r:id="rId14"/>
    <p:sldId id="273" r:id="rId15"/>
    <p:sldId id="274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9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8FE6F-2038-4D97-B7F8-6FEE0597F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F3387-9421-421F-8F9E-DD2175E1C3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211B-2238-44DE-8D2E-BA74DC3B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CA62C-FAED-4E0A-90E1-A58D7261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F98E-4913-4E17-BB26-E3220043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2121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62DEF-89CC-45EE-A4DB-432A0AF1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C5315C-3381-4997-8992-A112E15F6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48245-267D-4547-B377-460DDEE59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D9C74-9D95-48A9-B871-01B979AC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D0ED-99DE-4EAE-AC9E-743C21DA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922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12AAFB-4A27-46F7-B44C-71F85C872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8247B7-5D0B-4EEE-A8DC-D40F3292F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ED2E-6EC9-4ACF-80F9-9128657D4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73E62-016D-4EDA-A5B0-8ACA33ED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D0CCB-4931-4B67-8EEB-EA67FA89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3016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A706-073D-4195-9167-42EDED7B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2B8F-6DE5-4971-A8CE-4BC6F289C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5C84F-483E-44EA-90C8-BA200C3C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166CF-3BA9-440A-81DE-4FFCA0F2B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D4EF4-16B9-4CDD-97B9-7BEC0FD6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9961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BFD46-8B38-4304-8013-D91A00953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C405E-1C07-4666-838F-0F1F46BDD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EC616-45A4-4660-8DB6-FDAA247FF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D8539-C722-46FE-97E8-ABB3B420B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3326A-CEEC-48D7-A898-632951ED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0718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3B2B-ED31-42A8-AFA2-8BC23F38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AAEBC-4E37-4A18-A4F1-30A4200B20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74682-1128-45B8-80BF-FB7DC3737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A8F0D-9AFD-47FE-9A2D-9F6E7C4F3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4CB9F-5B4C-44FB-B868-C99F03600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CC548-E04E-4D9F-AFE5-0D58BD087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3178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64A02-F2C9-4255-B0DA-327EB6CC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EE3EDC-AD64-47AC-A778-62F9B8A42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8E8DB-92C5-4E2C-897C-B63BE9817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5CCD7-7638-49AB-BD49-BADAD46CD1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10CF1-8142-4C25-A243-90C5B26C2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DB597E-65C7-484C-A057-812C910F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8E0ADF-ED15-4744-A747-F9FC5D54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4931F2-42B1-406E-AB33-206F0CEC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7727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498A6-B255-4239-A5AB-659C5E2BC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12AE9B-658F-4C3E-94BC-B4A7306E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3355-78B5-40DB-AF68-85B64228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799373-A516-4429-86A0-3C21C8E4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5830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B6DF5A-66E1-4ECC-B7D7-927BDEF3C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2C3D04-FC46-4889-8AFF-8F16A294E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AFCA6D-EFF8-49A5-8D22-3727274B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46205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F33B6-F83A-457F-9406-2C4905CD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30F4C-B433-4347-8920-0CD2E35EB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75B8F-8268-4DA5-8943-6E035004F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826A6-1027-4519-A154-9078F718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6D13B-631F-415F-8DC5-50AB9F3A0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932C4-1F0A-4F25-B955-C3B5F5B1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4844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F6C32-55B6-4373-AED0-65FC576BA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6324C5-6A70-408B-B260-E0E4F3618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CCCF67-9CE0-4AB8-9010-C36C70EB3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C2B2FC-E70C-494B-B6AB-30877ADC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5C2C0-79EF-4266-AB0D-3C3557A9A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2CC6BB-51BD-4817-8587-0727AB3F2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12334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67E75-9FE9-4E4E-8AAF-FB65A889B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D32D1-7327-4444-9BB9-CC9ADBFC1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C532A-9EFA-492A-8723-EA337022B7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36D22-6D2C-4AC2-B5F3-C18FAF9ADF05}" type="datetimeFigureOut">
              <a:rPr lang="es-419" smtClean="0"/>
              <a:t>6/7/2020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1EB11-99E2-4289-B3C7-C9D08E24D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5582B-E845-4759-96E7-8FEF5F483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03857-BC42-424C-87A7-48B9B632596E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95521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1B2FA-9E99-4A9A-92AA-2FC7E22E2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4" y="526472"/>
            <a:ext cx="4502726" cy="344978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dirty="0">
                <a:latin typeface="+mn-lt"/>
              </a:rPr>
              <a:t>LA BIBLIA HABLA A LA SOCIEDAD</a:t>
            </a:r>
            <a:endParaRPr lang="es-419" sz="7200" b="1" dirty="0">
              <a:latin typeface="+mn-lt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05B87B-A8F9-4862-950B-ACA37DF5C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6474" y="4322618"/>
            <a:ext cx="4502726" cy="2008910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dirty="0"/>
              <a:t>“Las Escrituras revelan el mensaje de Dios para la sociedad”</a:t>
            </a:r>
            <a:endParaRPr lang="es-419" sz="36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57D8AB-2FCC-495F-B424-8315BDAEBE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637" y="885249"/>
            <a:ext cx="6456032" cy="50875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208742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1:24-32 nos hace ver como revela y ejecuta Dios su ira sobre los hombres.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entrega a los hombres a hacer su deseo, V. 24.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entrega a los hombres a la inmundicia, V. 24,25.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entrega a los hombres a pasiones vergonzosas, que son contra naturaleza, V.26,27.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los entrega a una mente reprobada, depravada, V. 28-31.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Dios les asegura el juicio final: la muerte, V. 32.</a:t>
            </a:r>
          </a:p>
        </p:txBody>
      </p:sp>
    </p:spTree>
    <p:extLst>
      <p:ext uri="{BB962C8B-B14F-4D97-AF65-F5344CB8AC3E}">
        <p14:creationId xmlns:p14="http://schemas.microsoft.com/office/powerpoint/2010/main" val="3644729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pecado entonces conduce a condenación eterna, y la única manera de salir de ese círculo vicioso de pecado es volverse a Cristo de corazón.</a:t>
            </a:r>
          </a:p>
        </p:txBody>
      </p:sp>
    </p:spTree>
    <p:extLst>
      <p:ext uri="{BB962C8B-B14F-4D97-AF65-F5344CB8AC3E}">
        <p14:creationId xmlns:p14="http://schemas.microsoft.com/office/powerpoint/2010/main" val="73719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12A6AEE-AA72-46C3-B2E7-83459BA94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042" y="1335148"/>
            <a:ext cx="5886450" cy="4972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942B06-0A64-496E-ADFC-CC7777E0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554181"/>
            <a:ext cx="5403271" cy="3574474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b="1" dirty="0">
                <a:latin typeface="+mn-lt"/>
              </a:rPr>
              <a:t>LA BIBLIA REVELA A UN DIOS PERDONADOR</a:t>
            </a:r>
            <a:endParaRPr lang="es-419" sz="5400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048F7-1E35-4805-9A4B-7EAB84005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6474" y="4488873"/>
            <a:ext cx="5403270" cy="1814946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dirty="0"/>
              <a:t>Romanos 3:21-26.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44B755-E3FD-4CC9-8B0B-BF0DA552C723}"/>
              </a:ext>
            </a:extLst>
          </p:cNvPr>
          <p:cNvSpPr/>
          <p:nvPr/>
        </p:nvSpPr>
        <p:spPr>
          <a:xfrm>
            <a:off x="10480963" y="249382"/>
            <a:ext cx="1482437" cy="928255"/>
          </a:xfrm>
          <a:prstGeom prst="rect">
            <a:avLst/>
          </a:prstGeom>
          <a:solidFill>
            <a:srgbClr val="1694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3</a:t>
            </a:r>
            <a:endParaRPr lang="es-419" sz="5400" b="1" dirty="0"/>
          </a:p>
        </p:txBody>
      </p:sp>
    </p:spTree>
    <p:extLst>
      <p:ext uri="{BB962C8B-B14F-4D97-AF65-F5344CB8AC3E}">
        <p14:creationId xmlns:p14="http://schemas.microsoft.com/office/powerpoint/2010/main" val="199473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Autofit/>
          </a:bodyPr>
          <a:lstStyle/>
          <a:p>
            <a:pPr marL="514350" indent="-514350" algn="just">
              <a:lnSpc>
                <a:spcPct val="80000"/>
              </a:lnSpc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envío a Jesucristo para ser el sacrificio por nuestros pecados con el fin de que podamos hallar perdón.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El plan de salvación de Dios a través de Jesucristo en favor de la humanidad fue anunciada por la ley y los profetas del Antiguo Testamento, V.21.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Las personas pueden ser justificadas ante Dios solamente a través de Cristo, V.22.</a:t>
            </a:r>
          </a:p>
          <a:p>
            <a:pPr marL="971550" lvl="1" indent="-514350" algn="just">
              <a:lnSpc>
                <a:spcPct val="80000"/>
              </a:lnSpc>
              <a:buFont typeface="+mj-lt"/>
              <a:buAutoNum type="arabicParenR"/>
            </a:pPr>
            <a:r>
              <a:rPr lang="es-GT" sz="3600" dirty="0"/>
              <a:t>La esperanza de salvación solamente se encuentra en Cristo, V.23,24.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En ese sentido, el evangelio es exclusivo e inclusivo.</a:t>
            </a:r>
          </a:p>
          <a:p>
            <a:pPr marL="1428750" lvl="2" indent="-514350" algn="just">
              <a:lnSpc>
                <a:spcPct val="80000"/>
              </a:lnSpc>
              <a:buFont typeface="+mj-lt"/>
              <a:buAutoNum type="alphaLcParenR"/>
            </a:pPr>
            <a:r>
              <a:rPr lang="es-GT" sz="3200" dirty="0"/>
              <a:t>El perdón solo se encuentra en Cristo”.</a:t>
            </a:r>
          </a:p>
        </p:txBody>
      </p:sp>
    </p:spTree>
    <p:extLst>
      <p:ext uri="{BB962C8B-B14F-4D97-AF65-F5344CB8AC3E}">
        <p14:creationId xmlns:p14="http://schemas.microsoft.com/office/powerpoint/2010/main" val="64968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acepta el sacrificio de Cristo con el fin de ser justificados ante Dios, V.25,26. La justicia de Dios se ve en cuatro hechos: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ve en que Él perdona el pecado.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ve en su paciencia. Esto es, en su tolerancia e indulgencia con el pecado del ser humano.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ve en su juicio. Él cargó el castigo de mi pecado sobre Cristo.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Se ve en que es Él que justifica a todo el que acepta a Cristo como su Salvador y Señor.</a:t>
            </a:r>
          </a:p>
        </p:txBody>
      </p:sp>
    </p:spTree>
    <p:extLst>
      <p:ext uri="{BB962C8B-B14F-4D97-AF65-F5344CB8AC3E}">
        <p14:creationId xmlns:p14="http://schemas.microsoft.com/office/powerpoint/2010/main" val="109538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Escritura es clara: Dios no desea que ninguno perezca, sino que todos procedan al arrepentimiento, 2 Pedro 3:9. Proclamemos a Cristo.</a:t>
            </a:r>
          </a:p>
        </p:txBody>
      </p:sp>
    </p:spTree>
    <p:extLst>
      <p:ext uri="{BB962C8B-B14F-4D97-AF65-F5344CB8AC3E}">
        <p14:creationId xmlns:p14="http://schemas.microsoft.com/office/powerpoint/2010/main" val="212931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w: Curved Right 2">
            <a:extLst>
              <a:ext uri="{FF2B5EF4-FFF2-40B4-BE49-F238E27FC236}">
                <a16:creationId xmlns:a16="http://schemas.microsoft.com/office/drawing/2014/main" id="{120FF1DA-6397-49E7-92D3-4F0A0B9D8649}"/>
              </a:ext>
            </a:extLst>
          </p:cNvPr>
          <p:cNvSpPr/>
          <p:nvPr/>
        </p:nvSpPr>
        <p:spPr>
          <a:xfrm>
            <a:off x="706582" y="1094509"/>
            <a:ext cx="10820399" cy="4655127"/>
          </a:xfrm>
          <a:prstGeom prst="curvedRightArrow">
            <a:avLst>
              <a:gd name="adj1" fmla="val 47044"/>
              <a:gd name="adj2" fmla="val 50000"/>
              <a:gd name="adj3" fmla="val 25000"/>
            </a:avLst>
          </a:prstGeom>
          <a:solidFill>
            <a:srgbClr val="1694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7200" b="1" dirty="0"/>
              <a:t>DISCIPULADO Y</a:t>
            </a:r>
          </a:p>
          <a:p>
            <a:pPr algn="ctr"/>
            <a:endParaRPr lang="es-GT" sz="7200" b="1" dirty="0"/>
          </a:p>
          <a:p>
            <a:pPr algn="ctr"/>
            <a:r>
              <a:rPr lang="es-GT" sz="7200" b="1" dirty="0"/>
              <a:t> MINISTERIO EN ACCIÓN</a:t>
            </a:r>
            <a:endParaRPr lang="es-419" sz="7200" b="1" dirty="0"/>
          </a:p>
        </p:txBody>
      </p:sp>
    </p:spTree>
    <p:extLst>
      <p:ext uri="{BB962C8B-B14F-4D97-AF65-F5344CB8AC3E}">
        <p14:creationId xmlns:p14="http://schemas.microsoft.com/office/powerpoint/2010/main" val="373679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9331-03B0-4D7A-9B03-FDAE342FA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526474"/>
            <a:ext cx="11180618" cy="5777344"/>
          </a:xfrm>
        </p:spPr>
        <p:txBody>
          <a:bodyPr anchor="ctr">
            <a:normAutofit/>
          </a:bodyPr>
          <a:lstStyle/>
          <a:p>
            <a:pPr algn="just"/>
            <a:r>
              <a:rPr lang="es-GT" sz="4000" dirty="0"/>
              <a:t>Los mandamientos de Dios impactaron a la comunidad judía y a la Iglesia primitiva, hoy día también puede impactar en la vida de los cristianos y los inconversos.</a:t>
            </a:r>
          </a:p>
          <a:p>
            <a:pPr algn="just"/>
            <a:r>
              <a:rPr lang="es-GT" sz="4000" dirty="0"/>
              <a:t>Preparémonos a través de la oración, el estudio de la Palabra y la obra del Espíritu para compartir a Cristo con los desesperados, necesitados y los que buscan llenar el vacío de su corazón.</a:t>
            </a:r>
          </a:p>
        </p:txBody>
      </p:sp>
    </p:spTree>
    <p:extLst>
      <p:ext uri="{BB962C8B-B14F-4D97-AF65-F5344CB8AC3E}">
        <p14:creationId xmlns:p14="http://schemas.microsoft.com/office/powerpoint/2010/main" val="131065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159B56-64EC-4A25-8A93-43B288B05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8" y="161094"/>
            <a:ext cx="11881063" cy="653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9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387D2F-64AC-42A6-8697-04D976179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6474" y="700809"/>
            <a:ext cx="5493327" cy="823912"/>
          </a:xfrm>
          <a:ln w="28575">
            <a:solidFill>
              <a:srgbClr val="169400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es-419" sz="4400" dirty="0"/>
              <a:t>VERSÍCULO CLAVE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5DA0C3-6BA1-4357-8130-792514C1E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6474" y="1856509"/>
            <a:ext cx="5471102" cy="4300682"/>
          </a:xfrm>
          <a:ln w="28575">
            <a:solidFill>
              <a:srgbClr val="169400"/>
            </a:solidFill>
          </a:ln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es-GT" sz="3600" dirty="0"/>
              <a:t>“Andad en todo el camino que Jehová vuestro Dios os ha mandado, para que viváis y os vaya bien, y tengáis largos días en la tierra que habéis de poseer”</a:t>
            </a:r>
          </a:p>
          <a:p>
            <a:pPr marL="0" indent="0" algn="ctr">
              <a:buNone/>
            </a:pPr>
            <a:r>
              <a:rPr lang="es-GT" sz="3600" dirty="0"/>
              <a:t>Deuteronomio 5:33.</a:t>
            </a:r>
            <a:endParaRPr lang="es-419" sz="36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C5765BC-49A8-412D-8AAC-21DDACC2D2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700809"/>
            <a:ext cx="5493325" cy="823912"/>
          </a:xfrm>
          <a:ln w="28575">
            <a:solidFill>
              <a:srgbClr val="169400"/>
            </a:solidFill>
          </a:ln>
        </p:spPr>
        <p:txBody>
          <a:bodyPr anchor="ctr">
            <a:normAutofit fontScale="92500"/>
          </a:bodyPr>
          <a:lstStyle/>
          <a:p>
            <a:pPr algn="ctr"/>
            <a:r>
              <a:rPr lang="es-419" sz="4400" dirty="0"/>
              <a:t>FUNDAMENTO BÍBLICO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89E917-FDC0-47B4-96E9-4CA5A1E5F7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56509"/>
            <a:ext cx="5493326" cy="4333154"/>
          </a:xfrm>
          <a:ln w="28575">
            <a:solidFill>
              <a:srgbClr val="169400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419" sz="3600" dirty="0"/>
              <a:t>Deuteronomio 5:6-22,32,33; </a:t>
            </a:r>
          </a:p>
          <a:p>
            <a:pPr marL="0" indent="0" algn="ctr">
              <a:buNone/>
            </a:pPr>
            <a:r>
              <a:rPr lang="es-419" sz="3600" dirty="0"/>
              <a:t>Romanos 1:21-32; 3:21-26.</a:t>
            </a:r>
          </a:p>
        </p:txBody>
      </p:sp>
    </p:spTree>
    <p:extLst>
      <p:ext uri="{BB962C8B-B14F-4D97-AF65-F5344CB8AC3E}">
        <p14:creationId xmlns:p14="http://schemas.microsoft.com/office/powerpoint/2010/main" val="175584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5F291-92A4-4AD2-96DB-D595F3C19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18" y="365125"/>
            <a:ext cx="11180618" cy="1325563"/>
          </a:xfrm>
        </p:spPr>
        <p:txBody>
          <a:bodyPr>
            <a:normAutofit/>
          </a:bodyPr>
          <a:lstStyle/>
          <a:p>
            <a:pPr algn="ctr"/>
            <a:r>
              <a:rPr lang="es-419" sz="5400" b="1" dirty="0">
                <a:latin typeface="+mn-lt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89331-03B0-4D7A-9B03-FDAE342FA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18" y="1825624"/>
            <a:ext cx="11180618" cy="4478193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es-GT" sz="3600" dirty="0"/>
              <a:t>La sociedad de hoy a menudo rechaza los mandamientos de las Escrituras por considerarlos obsoletos.</a:t>
            </a:r>
          </a:p>
          <a:p>
            <a:pPr algn="just"/>
            <a:r>
              <a:rPr lang="es-GT" sz="3600" dirty="0"/>
              <a:t>Sin embargo, el mandato bíblico a la santidad es consecuente.</a:t>
            </a:r>
          </a:p>
          <a:p>
            <a:pPr algn="just"/>
            <a:r>
              <a:rPr lang="es-GT" sz="3600" dirty="0"/>
              <a:t>Jesús abordó el adulterio y el asesinato, no anuló los mandamientos del Antiguo Testamento, sino que los expandió, Mateo 5:21,28.</a:t>
            </a:r>
          </a:p>
          <a:p>
            <a:pPr algn="just"/>
            <a:r>
              <a:rPr lang="es-GT" sz="3600" dirty="0"/>
              <a:t>Los mandamientos de Dios son tan relevantes hoy como lo fueron en la antigüedad.</a:t>
            </a:r>
          </a:p>
        </p:txBody>
      </p:sp>
    </p:spTree>
    <p:extLst>
      <p:ext uri="{BB962C8B-B14F-4D97-AF65-F5344CB8AC3E}">
        <p14:creationId xmlns:p14="http://schemas.microsoft.com/office/powerpoint/2010/main" val="248324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43F4CC9-F1A8-4C1E-A24B-3918292ED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42" y="1335148"/>
            <a:ext cx="5885299" cy="49708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942B06-0A64-496E-ADFC-CC7777E0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554181"/>
            <a:ext cx="5403271" cy="3574474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b="1" dirty="0">
                <a:latin typeface="+mn-lt"/>
              </a:rPr>
              <a:t>LA BIBLIA PRESENTA LOS MANDAMIENTOS DE DIOS</a:t>
            </a:r>
            <a:endParaRPr lang="es-419" sz="5400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048F7-1E35-4805-9A4B-7EAB84005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6474" y="4488873"/>
            <a:ext cx="5403270" cy="1814946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dirty="0"/>
              <a:t>Deuteronomio 5:6-12,32,33.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44B755-E3FD-4CC9-8B0B-BF0DA552C723}"/>
              </a:ext>
            </a:extLst>
          </p:cNvPr>
          <p:cNvSpPr/>
          <p:nvPr/>
        </p:nvSpPr>
        <p:spPr>
          <a:xfrm>
            <a:off x="10494817" y="207818"/>
            <a:ext cx="1482437" cy="928255"/>
          </a:xfrm>
          <a:prstGeom prst="rect">
            <a:avLst/>
          </a:prstGeom>
          <a:solidFill>
            <a:srgbClr val="1694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1</a:t>
            </a:r>
            <a:endParaRPr lang="es-419" sz="5400" b="1" dirty="0"/>
          </a:p>
        </p:txBody>
      </p:sp>
    </p:spTree>
    <p:extLst>
      <p:ext uri="{BB962C8B-B14F-4D97-AF65-F5344CB8AC3E}">
        <p14:creationId xmlns:p14="http://schemas.microsoft.com/office/powerpoint/2010/main" val="317086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mandamientos en relación con Dios.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tendrás dioses ajenos delante de mí, V.6,7. “Él no comparte el afecto de los suyos; la lealtad no debe dividirse”.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fabricar imágenes como objeto de adoración, V.8-10. “No mezclar prácticas de adoración con las prácticas de los paganos”.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tomarás el nombre de Jehová tu Dios en vano, V.11. “No lo use para fines profanos y egoístas”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Reserve un día para descansar, V.12-15.</a:t>
            </a:r>
          </a:p>
        </p:txBody>
      </p:sp>
    </p:spTree>
    <p:extLst>
      <p:ext uri="{BB962C8B-B14F-4D97-AF65-F5344CB8AC3E}">
        <p14:creationId xmlns:p14="http://schemas.microsoft.com/office/powerpoint/2010/main" val="39809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mandamientos en relación con los demás.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Honra a tu padre y a tu madre, V.16. “Respetarlos”.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mataras, V:17. “Respeto a la vida”.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cometerás adulterio, V.18. “Leal a su prójimo”.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hurtaras, V.19, “Respete la propiedad ajena”.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darás falso testimonio, V.20. “Cuidado con el chisme, la mentira”.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No codicie nada de su prójimo, V.21.</a:t>
            </a:r>
          </a:p>
        </p:txBody>
      </p:sp>
    </p:spTree>
    <p:extLst>
      <p:ext uri="{BB962C8B-B14F-4D97-AF65-F5344CB8AC3E}">
        <p14:creationId xmlns:p14="http://schemas.microsoft.com/office/powerpoint/2010/main" val="370161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mandamientos de Dios exigen obediencia para ayudar al prójimo, honrar a Dios y que seamos bendecidos, V.32,33.</a:t>
            </a:r>
          </a:p>
        </p:txBody>
      </p:sp>
    </p:spTree>
    <p:extLst>
      <p:ext uri="{BB962C8B-B14F-4D97-AF65-F5344CB8AC3E}">
        <p14:creationId xmlns:p14="http://schemas.microsoft.com/office/powerpoint/2010/main" val="208583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F9940D3-E3A7-44D1-96F1-412A80DB95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42" y="1335148"/>
            <a:ext cx="5886450" cy="49720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942B06-0A64-496E-ADFC-CC7777E0E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554181"/>
            <a:ext cx="5403271" cy="3574474"/>
          </a:xfrm>
        </p:spPr>
        <p:txBody>
          <a:bodyPr anchor="ctr">
            <a:normAutofit/>
          </a:bodyPr>
          <a:lstStyle/>
          <a:p>
            <a:pPr algn="ctr"/>
            <a:r>
              <a:rPr lang="es-GT" sz="5400" b="1" dirty="0">
                <a:latin typeface="+mn-lt"/>
              </a:rPr>
              <a:t>LA BIBLIA DESCRIBE EL PECADO</a:t>
            </a:r>
            <a:endParaRPr lang="es-419" sz="5400" b="1" dirty="0">
              <a:latin typeface="+mn-lt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CC048F7-1E35-4805-9A4B-7EAB840054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6474" y="4488873"/>
            <a:ext cx="5403270" cy="1814946"/>
          </a:xfrm>
        </p:spPr>
        <p:txBody>
          <a:bodyPr anchor="ctr">
            <a:normAutofit/>
          </a:bodyPr>
          <a:lstStyle/>
          <a:p>
            <a:pPr algn="ctr"/>
            <a:r>
              <a:rPr lang="es-419" sz="3200" dirty="0"/>
              <a:t>Romanos 1:21-32.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44B755-E3FD-4CC9-8B0B-BF0DA552C723}"/>
              </a:ext>
            </a:extLst>
          </p:cNvPr>
          <p:cNvSpPr/>
          <p:nvPr/>
        </p:nvSpPr>
        <p:spPr>
          <a:xfrm>
            <a:off x="10494817" y="207818"/>
            <a:ext cx="1482437" cy="928255"/>
          </a:xfrm>
          <a:prstGeom prst="rect">
            <a:avLst/>
          </a:prstGeom>
          <a:solidFill>
            <a:srgbClr val="1694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5400" b="1" dirty="0"/>
              <a:t>2</a:t>
            </a:r>
            <a:endParaRPr lang="es-419" sz="5400" b="1" dirty="0"/>
          </a:p>
        </p:txBody>
      </p:sp>
    </p:spTree>
    <p:extLst>
      <p:ext uri="{BB962C8B-B14F-4D97-AF65-F5344CB8AC3E}">
        <p14:creationId xmlns:p14="http://schemas.microsoft.com/office/powerpoint/2010/main" val="415830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A610-3386-42D8-8B56-C6BAB54CE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5" y="554182"/>
            <a:ext cx="10792691" cy="5749636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1:18-20 describe la ira de Dios que se revela a todos los que están perdidos en el pecado. No tienen excusa, porque la realidad del único Dios verdadero les fue mostrada a través de la creación.</a:t>
            </a:r>
          </a:p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Romanos 1:21-23 nos hace ver que la gente decidió adorar imágenes hechas por ellos mismos, tratando de satisfacer una necesidad que solo Dios puede satisfacer, pero ellos lo rechazan.</a:t>
            </a:r>
          </a:p>
        </p:txBody>
      </p:sp>
    </p:spTree>
    <p:extLst>
      <p:ext uri="{BB962C8B-B14F-4D97-AF65-F5344CB8AC3E}">
        <p14:creationId xmlns:p14="http://schemas.microsoft.com/office/powerpoint/2010/main" val="334342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862</Words>
  <Application>Microsoft Office PowerPoint</Application>
  <PresentationFormat>Panorámica</PresentationFormat>
  <Paragraphs>61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LA BIBLIA HABLA A LA SOCIEDAD</vt:lpstr>
      <vt:lpstr>Presentación de PowerPoint</vt:lpstr>
      <vt:lpstr>INTRODUCCIÓN</vt:lpstr>
      <vt:lpstr>LA BIBLIA PRESENTA LOS MANDAMIENTOS DE DIOS</vt:lpstr>
      <vt:lpstr>Presentación de PowerPoint</vt:lpstr>
      <vt:lpstr>Presentación de PowerPoint</vt:lpstr>
      <vt:lpstr>Presentación de PowerPoint</vt:lpstr>
      <vt:lpstr>LA BIBLIA DESCRIBE EL PECADO</vt:lpstr>
      <vt:lpstr>Presentación de PowerPoint</vt:lpstr>
      <vt:lpstr>Presentación de PowerPoint</vt:lpstr>
      <vt:lpstr>Presentación de PowerPoint</vt:lpstr>
      <vt:lpstr>LA BIBLIA REVELA A UN DIOS PERDONADOR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David Rodríguez Zamora</cp:lastModifiedBy>
  <cp:revision>26</cp:revision>
  <dcterms:created xsi:type="dcterms:W3CDTF">2020-06-30T23:01:02Z</dcterms:created>
  <dcterms:modified xsi:type="dcterms:W3CDTF">2020-07-06T20:42:55Z</dcterms:modified>
</cp:coreProperties>
</file>