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70" r:id="rId6"/>
    <p:sldId id="271" r:id="rId7"/>
    <p:sldId id="269" r:id="rId8"/>
    <p:sldId id="262" r:id="rId9"/>
    <p:sldId id="263" r:id="rId10"/>
    <p:sldId id="272" r:id="rId11"/>
    <p:sldId id="273" r:id="rId12"/>
    <p:sldId id="264" r:id="rId13"/>
    <p:sldId id="265" r:id="rId14"/>
    <p:sldId id="274" r:id="rId15"/>
    <p:sldId id="275" r:id="rId16"/>
    <p:sldId id="267" r:id="rId17"/>
    <p:sldId id="266" r:id="rId18"/>
    <p:sldId id="268" r:id="rId19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6C5C-274C-4BF7-97DE-55F5C42AD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B2234-D74D-4F9A-BB8C-0C1ED4732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106E8-AD83-4F75-8D8A-62016866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4B832-63FB-4333-BB3B-64FD0F8B1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7E32C-CD4F-4AFF-8F21-052E0EDC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9179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4F13-1BA7-4B28-8A57-8220C020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B0CD9F-6D9A-4AB5-B9C2-DAB432AB6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8CA39-A282-4AA1-925A-49364786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B13A-2051-43C9-AB68-265E23A8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555B1-54C4-454B-A040-00026364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7829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47505C-6EE9-4E0D-91CF-67E2FFF00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35829-9EF4-4941-A1B5-A1758E14A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8CA47-AFA4-41D9-884A-DDDF6832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5BBCA-CAE5-4F2D-8925-B5509DAB7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75BC8-1433-4576-803E-9B2E361A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6316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F66E-7522-4E0B-9666-EAE800BC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9463B-7289-496B-AC9E-C836459BF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A2083-72D5-494C-98DC-992A15DE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62B5A-576F-4670-8531-715B6FD3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724AB-17AE-4CD6-ACCF-6201C9DF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237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AB9EB-A2D6-4822-BB9F-050B254F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F4F0E0-A858-4E82-964C-9FCA87875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9F4C0-4C08-49EE-A51F-4F74066EA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09DAF-A4FB-48A4-8AF7-6C9DFC0C6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2133-A986-4A7B-8EA8-1161A09F6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7818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1527-2AB6-458E-9A57-017432693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B61BA-DCA4-46E1-9412-893F4C88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5B576-A9EA-4987-9247-9ABF3D752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EE1AA-1EB3-4D83-B132-EA9641F1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2588F-2526-4F8C-A5EB-9FF98E08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88E20A-8E04-4C8B-9E29-36E22CC8A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2386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B18FB-AE3F-467E-8610-8E2C18E3F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8738D5-304E-4E08-9736-BEC97B2D7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87C65-5DB5-4BC8-B430-36A25F20C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AB9A1D-BE5E-4F3A-9610-07A6312B1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4F5EE9-3E2A-4BB1-8AF5-467E29E6DB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581E76-FABC-4609-8569-D2E0392C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70D15-4839-4D8F-A403-B71BDE52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92CEB4-6572-443D-BC2E-A2920BCB3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3484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506F6-AD49-4170-A905-04775F19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AB22E-C3C8-4606-956E-399ACBB38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F4777-9221-4D1E-892A-95D78BEF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5E151-0E8B-4DC3-8A56-6E4C7ADE9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4890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539C0A-3C2A-483C-8C66-8807F5B7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8E4C9-5CAD-4B54-B0EB-6E5269806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1BA98-9C7C-4149-8706-FDA7FA5B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7393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F77C3-B25B-43F6-8293-1E62680A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2145D-41AD-45FD-895B-CE1F27D06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B066A-CEFA-4CC7-ACBC-CE15BC803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D7A63-77C5-4A58-B2C0-8D096912E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6B5B0D-3C2B-4BD6-AD2C-17E23D25B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61106-85DF-4EC0-ABA5-BD6F8C76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9678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44B5A-D059-4EA2-8A21-FDF12C961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296D6C-85E8-4786-8F8C-B6602137A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66FA74-52B7-4850-B61F-92280A82D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1F2C0-7410-449A-B8C6-9E97BBCD2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4B21F9-7FDA-41B4-931A-27F748CE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B48AE-7257-499B-9B57-AF83954A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9072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D5ADEA-B1AC-49B0-B45D-30F18512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93C19-384E-41DA-86E2-6952D1274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D9B74-01F4-4717-BF68-C96B5D188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A46E4-860A-4EC7-8E5A-966890D195A2}" type="datetimeFigureOut">
              <a:rPr lang="es-419" smtClean="0"/>
              <a:t>22/6/2020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B51EE-F8DC-4BD9-92E2-04CF8F9E4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D6F45-2716-42F7-A1DA-BB2CD0670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DC7D-77A0-49E2-8D82-C849963FB1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1056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4A110-42A5-4591-BB8E-538F83F3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87424"/>
            <a:ext cx="4573588" cy="4873625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HABLA          A LAS PERSONAS</a:t>
            </a:r>
            <a:endParaRPr lang="es-419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ᐈ Grupo de personas estudiando la biblia imágenes de stock, fotos ...">
            <a:extLst>
              <a:ext uri="{FF2B5EF4-FFF2-40B4-BE49-F238E27FC236}">
                <a16:creationId xmlns:a16="http://schemas.microsoft.com/office/drawing/2014/main" id="{C1729057-8848-48E2-8D59-21CC7A5B1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4" y="987423"/>
            <a:ext cx="5800725" cy="48736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5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65619684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podemos los creyentes y especialmente los jóvenes mantener nuestras vidas puras, y resistir las influencias inmorales y perversas que caracterizan el ambiente impío que nos rodea y en el cual vivimos. La respuesta es: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Vivir conforme a la Palabra de Dios, V.9,10.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Buscar a Dios de corazón, V.10.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Pedir a Dios que no nos deje desviarnos de sus mandamientos, V.10.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Atesorar los dichos de Dios en el corazón para no pecar contra Él, V.11.</a:t>
            </a:r>
          </a:p>
        </p:txBody>
      </p:sp>
    </p:spTree>
    <p:extLst>
      <p:ext uri="{BB962C8B-B14F-4D97-AF65-F5344CB8AC3E}">
        <p14:creationId xmlns:p14="http://schemas.microsoft.com/office/powerpoint/2010/main" val="200678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4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Meditemos en la Palabra de Dios y escuchemos su voz, ya sea en un ambiente de adoración poderoso o en una contemplación silenciosa.</a:t>
            </a:r>
          </a:p>
        </p:txBody>
      </p:sp>
    </p:spTree>
    <p:extLst>
      <p:ext uri="{BB962C8B-B14F-4D97-AF65-F5344CB8AC3E}">
        <p14:creationId xmlns:p14="http://schemas.microsoft.com/office/powerpoint/2010/main" val="28875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042C-8615-47C3-8ED4-2AEE8D2B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740228"/>
            <a:ext cx="4040188" cy="2351315"/>
          </a:xfrm>
        </p:spPr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DE DIOS NOS INFORMA</a:t>
            </a:r>
            <a:endParaRPr lang="es-419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1C0E-883A-4725-B1A5-01C851A97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4800600"/>
            <a:ext cx="4040188" cy="1068387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b="1" dirty="0"/>
              <a:t>Salmo 119: 97-104.</a:t>
            </a: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C0BC14F7-7D8D-43E8-B16B-457388434E4A}"/>
              </a:ext>
            </a:extLst>
          </p:cNvPr>
          <p:cNvSpPr/>
          <p:nvPr/>
        </p:nvSpPr>
        <p:spPr>
          <a:xfrm>
            <a:off x="2230267" y="3411878"/>
            <a:ext cx="1252878" cy="1068387"/>
          </a:xfrm>
          <a:prstGeom prst="hexagon">
            <a:avLst/>
          </a:prstGeom>
          <a:solidFill>
            <a:srgbClr val="8DD02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</a:rPr>
              <a:t>3</a:t>
            </a:r>
            <a:endParaRPr lang="es-419" sz="48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Unidos en Cristo a Twitter: &quot;Salmos 119:103 ¡Cuán dulces son a mi ...">
            <a:extLst>
              <a:ext uri="{FF2B5EF4-FFF2-40B4-BE49-F238E27FC236}">
                <a16:creationId xmlns:a16="http://schemas.microsoft.com/office/drawing/2014/main" id="{8C4BA6F8-9D98-4CE8-92CC-528D65AD7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490" y="734290"/>
            <a:ext cx="5971309" cy="5389417"/>
          </a:xfrm>
          <a:prstGeom prst="rect">
            <a:avLst/>
          </a:prstGeom>
          <a:ln w="127000" cap="rnd">
            <a:solidFill>
              <a:schemeClr val="accent5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30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versículos 97 al 100 expresan el valor de la sabiduría divina, que incluye la capacidad de entender el mundo circundante y responder de manera recta y piadosa.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La sabiduría está en el corazón de una vida consagrada a Dios, Deuteronomio 4:6.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La sabiduría también está arraigada al amor por la Palabra de Dios, V.98.</a:t>
            </a:r>
          </a:p>
        </p:txBody>
      </p:sp>
    </p:spTree>
    <p:extLst>
      <p:ext uri="{BB962C8B-B14F-4D97-AF65-F5344CB8AC3E}">
        <p14:creationId xmlns:p14="http://schemas.microsoft.com/office/powerpoint/2010/main" val="15889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versículos 101 al 102 señalan el poder restrictivo de la Palabra, en ella el creyente encuentra las herramientas necesarias para identificar y responder adecuadamente cuando es tentado al mal.</a:t>
            </a:r>
          </a:p>
          <a:p>
            <a:pPr marL="514350" indent="-514350" algn="just">
              <a:buFont typeface="+mj-lt"/>
              <a:buAutoNum type="alphaUcPeriod" startAt="2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versículos 103 al 104 nos hace ver la dulce comprensión de la Palabra de Dios, además nos da inteligencia, discernimiento, valor, la habilidad para percibir y aborrecer todo camino de mentira.</a:t>
            </a:r>
          </a:p>
        </p:txBody>
      </p:sp>
    </p:spTree>
    <p:extLst>
      <p:ext uri="{BB962C8B-B14F-4D97-AF65-F5344CB8AC3E}">
        <p14:creationId xmlns:p14="http://schemas.microsoft.com/office/powerpoint/2010/main" val="251442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4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Hoy, la Palabra de Dios todavía enriquece nuestra vida de innumerables maneras, conforme escuchamos sus enseñanzas y acatamos sus preceptos.</a:t>
            </a:r>
          </a:p>
        </p:txBody>
      </p:sp>
    </p:spTree>
    <p:extLst>
      <p:ext uri="{BB962C8B-B14F-4D97-AF65-F5344CB8AC3E}">
        <p14:creationId xmlns:p14="http://schemas.microsoft.com/office/powerpoint/2010/main" val="160126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BBDCC2C1-63E3-4CC6-B71D-746062964D14}"/>
              </a:ext>
            </a:extLst>
          </p:cNvPr>
          <p:cNvSpPr/>
          <p:nvPr/>
        </p:nvSpPr>
        <p:spPr>
          <a:xfrm>
            <a:off x="1799771" y="1426028"/>
            <a:ext cx="8650515" cy="4005943"/>
          </a:xfrm>
          <a:prstGeom prst="downArrowCallou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200" dirty="0"/>
              <a:t>DISCIPULADO Y MINISTERIO EN ACCIÓN</a:t>
            </a:r>
            <a:endParaRPr lang="es-419" sz="6200" dirty="0"/>
          </a:p>
        </p:txBody>
      </p:sp>
    </p:spTree>
    <p:extLst>
      <p:ext uri="{BB962C8B-B14F-4D97-AF65-F5344CB8AC3E}">
        <p14:creationId xmlns:p14="http://schemas.microsoft.com/office/powerpoint/2010/main" val="218971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7094-508C-4A20-BAA8-EBCFE04A2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3" y="537028"/>
            <a:ext cx="10784115" cy="5776685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Todos tenemos la oportunidad de expresar la belleza de la Palabra.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Podemos ministrar consejos a otros o compartir lo que Dios está haciendo en nuestra vida.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Para compartir la dulzura de la Palabra es necesario tener una vida devocional.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Haga un compromiso de nutrir su amor por la Palabra gustando su dulce sabor todos los días.</a:t>
            </a:r>
          </a:p>
        </p:txBody>
      </p:sp>
    </p:spTree>
    <p:extLst>
      <p:ext uri="{BB962C8B-B14F-4D97-AF65-F5344CB8AC3E}">
        <p14:creationId xmlns:p14="http://schemas.microsoft.com/office/powerpoint/2010/main" val="310828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écase la hierba, marchítase la flor; mas la palabra del Dios ...">
            <a:extLst>
              <a:ext uri="{FF2B5EF4-FFF2-40B4-BE49-F238E27FC236}">
                <a16:creationId xmlns:a16="http://schemas.microsoft.com/office/drawing/2014/main" id="{8B8EFBA2-78DF-4E9C-8909-98009F08E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62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D449-ED4C-4349-BF63-5658A72D1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3" y="577402"/>
            <a:ext cx="10784115" cy="1338489"/>
          </a:xfrm>
          <a:ln w="12700">
            <a:solidFill>
              <a:srgbClr val="00B050"/>
            </a:solidFill>
          </a:ln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GT" sz="3600" b="1" dirty="0"/>
              <a:t>VERDAD CENTRAL: </a:t>
            </a:r>
          </a:p>
          <a:p>
            <a:pPr marL="0" indent="0" algn="just">
              <a:buNone/>
            </a:pPr>
            <a:r>
              <a:rPr lang="es-GT" sz="3600" dirty="0"/>
              <a:t>“Dios nos habla a través de las Escrituras”.</a:t>
            </a:r>
            <a:endParaRPr lang="es-419" sz="36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82734B-E9EF-4A47-AE32-BA702DE84B41}"/>
              </a:ext>
            </a:extLst>
          </p:cNvPr>
          <p:cNvSpPr txBox="1">
            <a:spLocks/>
          </p:cNvSpPr>
          <p:nvPr/>
        </p:nvSpPr>
        <p:spPr>
          <a:xfrm>
            <a:off x="703942" y="2340429"/>
            <a:ext cx="10784115" cy="2177142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GT" sz="3600" b="1" dirty="0"/>
              <a:t>VERSÍCULO CLAVE: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GT" sz="3600" dirty="0"/>
              <a:t>“Me has hecho más sabio que mis enemigos con tus mandamientos, porque siempre están conmigo”       Salmo 119:98.</a:t>
            </a:r>
            <a:endParaRPr lang="es-419" sz="3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59667C-4372-4C0C-B067-7B784596F574}"/>
              </a:ext>
            </a:extLst>
          </p:cNvPr>
          <p:cNvSpPr txBox="1">
            <a:spLocks/>
          </p:cNvSpPr>
          <p:nvPr/>
        </p:nvSpPr>
        <p:spPr>
          <a:xfrm>
            <a:off x="725713" y="4956622"/>
            <a:ext cx="10784115" cy="1338489"/>
          </a:xfrm>
          <a:prstGeom prst="rect">
            <a:avLst/>
          </a:prstGeom>
          <a:ln w="12700">
            <a:solidFill>
              <a:srgbClr val="00B05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BR" sz="3600" b="1" dirty="0"/>
              <a:t>FUNDAMENTO BÍBLICO: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3600" dirty="0"/>
              <a:t>Salmo 1:1-6; 119:1-11; 97-104.</a:t>
            </a:r>
            <a:endParaRPr lang="es-419" sz="3600" dirty="0"/>
          </a:p>
        </p:txBody>
      </p:sp>
    </p:spTree>
    <p:extLst>
      <p:ext uri="{BB962C8B-B14F-4D97-AF65-F5344CB8AC3E}">
        <p14:creationId xmlns:p14="http://schemas.microsoft.com/office/powerpoint/2010/main" val="402280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832DF-1553-46BF-8F40-D2C1523DD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13" y="365125"/>
            <a:ext cx="10784115" cy="1325563"/>
          </a:xfrm>
        </p:spPr>
        <p:txBody>
          <a:bodyPr>
            <a:normAutofit/>
          </a:bodyPr>
          <a:lstStyle/>
          <a:p>
            <a:pPr algn="ctr"/>
            <a:r>
              <a:rPr lang="es-419" sz="6200" b="1" dirty="0"/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7094-508C-4A20-BAA8-EBCFE04A2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3" y="1825625"/>
            <a:ext cx="10784115" cy="4351338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Meditar en las Escrituras es contemplar en silencio lo que significa y examinar cómo podemos aplicar sus enseñanzas a nuestras vidas.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Meditar en la Palabra implica estar atento para escuchar que nos quiere decir Dios en su Palabra.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Conforme escuchamos a Dios, nos preparamos para poner en acción la Palabra que Él nos da dado.</a:t>
            </a:r>
          </a:p>
        </p:txBody>
      </p:sp>
    </p:spTree>
    <p:extLst>
      <p:ext uri="{BB962C8B-B14F-4D97-AF65-F5344CB8AC3E}">
        <p14:creationId xmlns:p14="http://schemas.microsoft.com/office/powerpoint/2010/main" val="89292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042C-8615-47C3-8ED4-2AEE8D2B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740228"/>
            <a:ext cx="4040188" cy="2351315"/>
          </a:xfrm>
        </p:spPr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DE DIOS NOS FORMA</a:t>
            </a:r>
            <a:endParaRPr lang="es-419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1C0E-883A-4725-B1A5-01C851A97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4800600"/>
            <a:ext cx="4040188" cy="1068387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b="1" dirty="0"/>
              <a:t>Salmo 1:1-6.</a:t>
            </a: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C0BC14F7-7D8D-43E8-B16B-457388434E4A}"/>
              </a:ext>
            </a:extLst>
          </p:cNvPr>
          <p:cNvSpPr/>
          <p:nvPr/>
        </p:nvSpPr>
        <p:spPr>
          <a:xfrm>
            <a:off x="2230267" y="3411878"/>
            <a:ext cx="1252878" cy="1068387"/>
          </a:xfrm>
          <a:prstGeom prst="hexagon">
            <a:avLst/>
          </a:prstGeom>
          <a:solidFill>
            <a:srgbClr val="8DD02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</a:rPr>
              <a:t>1</a:t>
            </a:r>
            <a:endParaRPr lang="es-419" sz="4800" b="1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E06B334-783E-4C5D-8479-7E00CC874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249" y="740228"/>
            <a:ext cx="5971216" cy="5388209"/>
          </a:xfrm>
          <a:prstGeom prst="rect">
            <a:avLst/>
          </a:prstGeom>
          <a:ln w="127000" cap="rnd">
            <a:solidFill>
              <a:schemeClr val="accent5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879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Bienaventurado tiene varios significados en el hebreo original: doblemente bendito, dichoso, feliz, gozoso, etc., podemos resumir todos esos significados en una sola palabra: pleno o realizado.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cristiano que se forma en la Palabra de Dios.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/>
              <a:t>Evade los factores negativos: el consejo de malos, el camino de los pecadores, y la silla de los escarnecedores o burladores de Dios, V.1.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200" dirty="0"/>
              <a:t>Edifica su vida espiritual en la Palabra: en ella está su delicia y en ella medita en todo tiempo, V.2.</a:t>
            </a:r>
          </a:p>
        </p:txBody>
      </p:sp>
    </p:spTree>
    <p:extLst>
      <p:ext uri="{BB962C8B-B14F-4D97-AF65-F5344CB8AC3E}">
        <p14:creationId xmlns:p14="http://schemas.microsoft.com/office/powerpoint/2010/main" val="139123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un cristiano que se forma en la Palabra de Dios.</a:t>
            </a:r>
          </a:p>
          <a:p>
            <a:pPr marL="914400" lvl="1" indent="-457200" algn="just">
              <a:buFont typeface="+mj-lt"/>
              <a:buAutoNum type="arabicParenR" startAt="3"/>
            </a:pPr>
            <a:r>
              <a:rPr lang="es-GT" sz="3200" dirty="0"/>
              <a:t>Es estable y confía en Dios, V.3. Véase Jeremías 17:7,8.</a:t>
            </a:r>
          </a:p>
          <a:p>
            <a:pPr marL="914400" lvl="1" indent="-457200" algn="just">
              <a:buFont typeface="+mj-lt"/>
              <a:buAutoNum type="arabicParenR" startAt="3"/>
            </a:pPr>
            <a:r>
              <a:rPr lang="es-GT" sz="3200" dirty="0"/>
              <a:t>Marca una diferencia con los que viven una mala calidad de vida.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/>
              <a:t>En este salmo aparece cuatro veces la palabra malos, dos veces la palabra pecadores, y una vez escarnecedores.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/>
              <a:t>Los malos son inestables: “son como el tamo que arrebata el viento”, no prevalecerán y perecerán en el juicio de Dios.</a:t>
            </a:r>
          </a:p>
          <a:p>
            <a:pPr marL="1371600" lvl="2" indent="-457200" algn="just">
              <a:buFont typeface="+mj-lt"/>
              <a:buAutoNum type="alphaLcParenR"/>
            </a:pPr>
            <a:r>
              <a:rPr lang="es-GT" sz="2800" dirty="0"/>
              <a:t>Los pecadores no permanecerán en el pueblo de Dios.</a:t>
            </a:r>
          </a:p>
          <a:p>
            <a:pPr marL="914400" lvl="1" indent="-457200" algn="just">
              <a:buFont typeface="+mj-lt"/>
              <a:buAutoNum type="arabicParenR" startAt="3"/>
            </a:pPr>
            <a:r>
              <a:rPr lang="es-GT" sz="3200" dirty="0"/>
              <a:t>Los justos son conocidos por Dios, V.6. </a:t>
            </a:r>
          </a:p>
        </p:txBody>
      </p:sp>
    </p:spTree>
    <p:extLst>
      <p:ext uri="{BB962C8B-B14F-4D97-AF65-F5344CB8AC3E}">
        <p14:creationId xmlns:p14="http://schemas.microsoft.com/office/powerpoint/2010/main" val="217437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199" y="566056"/>
            <a:ext cx="10798629" cy="5747657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Usemos la Palabra de Dios para formar su vida y guiar su camino, ella nos ayuda a establecernos en Dios aun en tiempo difíciles.</a:t>
            </a:r>
          </a:p>
        </p:txBody>
      </p:sp>
    </p:spTree>
    <p:extLst>
      <p:ext uri="{BB962C8B-B14F-4D97-AF65-F5344CB8AC3E}">
        <p14:creationId xmlns:p14="http://schemas.microsoft.com/office/powerpoint/2010/main" val="394763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E042C-8615-47C3-8ED4-2AEE8D2B2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740228"/>
            <a:ext cx="4040188" cy="2351315"/>
          </a:xfrm>
        </p:spPr>
        <p:txBody>
          <a:bodyPr>
            <a:normAutofit fontScale="90000"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DE DIOS NOS DIRIGE</a:t>
            </a:r>
            <a:endParaRPr lang="es-419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1C0E-883A-4725-B1A5-01C851A97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4800600"/>
            <a:ext cx="4040188" cy="1068387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b="1" dirty="0"/>
              <a:t>Salmo 119: 1-11.</a:t>
            </a: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C0BC14F7-7D8D-43E8-B16B-457388434E4A}"/>
              </a:ext>
            </a:extLst>
          </p:cNvPr>
          <p:cNvSpPr/>
          <p:nvPr/>
        </p:nvSpPr>
        <p:spPr>
          <a:xfrm>
            <a:off x="2230267" y="3411878"/>
            <a:ext cx="1252878" cy="1068387"/>
          </a:xfrm>
          <a:prstGeom prst="hexagon">
            <a:avLst/>
          </a:prstGeom>
          <a:solidFill>
            <a:srgbClr val="8DD02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800" b="1" dirty="0">
                <a:solidFill>
                  <a:schemeClr val="tx1"/>
                </a:solidFill>
              </a:rPr>
              <a:t>2</a:t>
            </a:r>
            <a:endParaRPr lang="es-419" sz="48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Postal - En mi corazon he guardado tus dichos para no pecar contra ...">
            <a:extLst>
              <a:ext uri="{FF2B5EF4-FFF2-40B4-BE49-F238E27FC236}">
                <a16:creationId xmlns:a16="http://schemas.microsoft.com/office/drawing/2014/main" id="{DBDDC739-7EC4-4C39-A47A-998ECB043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491" y="734291"/>
            <a:ext cx="5971309" cy="5389417"/>
          </a:xfrm>
          <a:prstGeom prst="rect">
            <a:avLst/>
          </a:prstGeom>
          <a:ln w="127000" cap="rnd">
            <a:solidFill>
              <a:schemeClr val="accent5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0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3AC82-3F80-4ED8-95A0-5C82DB8B1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66056"/>
            <a:ext cx="11176000" cy="5747657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los versículos 1 y 2 vemos tres verbos de acción en respuesta a la Palabra: andar, guardar y buscar. 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Palabra de Dios nos dirige para obrar correctamente.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No hace iniquidad, V.3. “no es malvado, perverso, abusivo o injusto.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Obedece según las exigencias de Dios, V.4.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Anda en los caminos de Dios para no ser avergonzado, V.5,6.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Alaba a Dios con rectitud, V.7.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200" dirty="0"/>
              <a:t>Internaliza la Palabra de Dios y desea estar cerca de Dios, V.8.</a:t>
            </a:r>
          </a:p>
        </p:txBody>
      </p:sp>
    </p:spTree>
    <p:extLst>
      <p:ext uri="{BB962C8B-B14F-4D97-AF65-F5344CB8AC3E}">
        <p14:creationId xmlns:p14="http://schemas.microsoft.com/office/powerpoint/2010/main" val="278511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827</Words>
  <Application>Microsoft Office PowerPoint</Application>
  <PresentationFormat>Panorámica</PresentationFormat>
  <Paragraphs>56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LA BIBLIA HABLA          A LAS PERSONAS</vt:lpstr>
      <vt:lpstr>Presentación de PowerPoint</vt:lpstr>
      <vt:lpstr>INTRODUCCIÓN</vt:lpstr>
      <vt:lpstr>LA PALABRA DE DIOS NOS FORMA</vt:lpstr>
      <vt:lpstr>Presentación de PowerPoint</vt:lpstr>
      <vt:lpstr>Presentación de PowerPoint</vt:lpstr>
      <vt:lpstr>Presentación de PowerPoint</vt:lpstr>
      <vt:lpstr>LA PALABRA DE DIOS NOS DIRIGE</vt:lpstr>
      <vt:lpstr>Presentación de PowerPoint</vt:lpstr>
      <vt:lpstr>Presentación de PowerPoint</vt:lpstr>
      <vt:lpstr>Presentación de PowerPoint</vt:lpstr>
      <vt:lpstr>LA PALABRA DE DIOS NOS INFORMA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David Rodríguez Zamora</cp:lastModifiedBy>
  <cp:revision>18</cp:revision>
  <dcterms:created xsi:type="dcterms:W3CDTF">2020-06-18T03:22:05Z</dcterms:created>
  <dcterms:modified xsi:type="dcterms:W3CDTF">2020-06-23T01:01:48Z</dcterms:modified>
</cp:coreProperties>
</file>