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sldIdLst>
    <p:sldId id="256" r:id="rId2"/>
    <p:sldId id="257" r:id="rId3"/>
    <p:sldId id="259" r:id="rId4"/>
    <p:sldId id="274" r:id="rId5"/>
    <p:sldId id="275" r:id="rId6"/>
    <p:sldId id="276" r:id="rId7"/>
    <p:sldId id="277" r:id="rId8"/>
    <p:sldId id="278" r:id="rId9"/>
    <p:sldId id="285" r:id="rId10"/>
    <p:sldId id="286" r:id="rId11"/>
    <p:sldId id="280" r:id="rId12"/>
    <p:sldId id="281" r:id="rId13"/>
    <p:sldId id="279" r:id="rId14"/>
    <p:sldId id="283" r:id="rId15"/>
    <p:sldId id="266" r:id="rId16"/>
    <p:sldId id="28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4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3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6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7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1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7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2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0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1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4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8000">
              <a:schemeClr val="bg1"/>
            </a:gs>
            <a:gs pos="71000">
              <a:schemeClr val="bg1"/>
            </a:gs>
            <a:gs pos="100000">
              <a:srgbClr val="FFC0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8000">
              <a:schemeClr val="bg1"/>
            </a:gs>
            <a:gs pos="71000">
              <a:schemeClr val="bg1"/>
            </a:gs>
            <a:gs pos="100000">
              <a:srgbClr val="FFC0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3430" y="585857"/>
            <a:ext cx="5520170" cy="2843143"/>
          </a:xfrm>
        </p:spPr>
        <p:txBody>
          <a:bodyPr>
            <a:noAutofit/>
          </a:bodyPr>
          <a:lstStyle/>
          <a:p>
            <a:pPr algn="ctr"/>
            <a:r>
              <a:rPr lang="es-GT" sz="6000" b="1" dirty="0"/>
              <a:t>LA EXPERIENCIA PENTECOSTAL CONTINÚA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1634B-A608-4F45-9355-D2A62BDA3377}"/>
              </a:ext>
            </a:extLst>
          </p:cNvPr>
          <p:cNvSpPr txBox="1"/>
          <p:nvPr/>
        </p:nvSpPr>
        <p:spPr>
          <a:xfrm>
            <a:off x="423430" y="3717598"/>
            <a:ext cx="55201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dirty="0"/>
              <a:t> </a:t>
            </a:r>
            <a:r>
              <a:rPr lang="es-GT" sz="4000" dirty="0"/>
              <a:t>“La voluntad de Dios es que todo creyente en Cristo sea bautizado en el Espíritu Santo”. </a:t>
            </a:r>
            <a:endParaRPr lang="es-419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CD29D-EA59-4A55-A120-3D3463BCE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468" y="3068"/>
            <a:ext cx="5940532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248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0E75-1034-4567-ACED-1AAECE4E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377371"/>
            <a:ext cx="11175999" cy="6095999"/>
          </a:xfrm>
        </p:spPr>
        <p:txBody>
          <a:bodyPr anchor="ctr">
            <a:noAutofit/>
          </a:bodyPr>
          <a:lstStyle/>
          <a:p>
            <a:pPr marL="539750" lvl="0" indent="-539750" algn="just">
              <a:buFont typeface="+mj-lt"/>
              <a:buAutoNum type="alphaUcPeriod" startAt="2"/>
            </a:pPr>
            <a:r>
              <a:rPr lang="es-419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Pedro al predicar el Evangelio a Cornelio y a los de su casa, Dios los llenó con su Espíritu Santo, Hechos 10:44-48.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419" sz="3300" dirty="0"/>
              <a:t>Esta experiencia fue idéntica a la que se dio en el día de Pentecostés.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419" sz="3000" dirty="0"/>
              <a:t>Los que viajaron con Pedro se quedaron atónitos. V.45.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419" sz="3000" dirty="0"/>
              <a:t>Los oían que hablaban en lenguas, V. 46.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419" sz="3000" dirty="0"/>
              <a:t>Los bautizaron en agua y los </a:t>
            </a:r>
            <a:r>
              <a:rPr lang="es-419" sz="3000" dirty="0" err="1"/>
              <a:t>discipularon</a:t>
            </a:r>
            <a:r>
              <a:rPr lang="es-419" sz="3000" dirty="0"/>
              <a:t>, V.47-48.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419" sz="3300" dirty="0"/>
              <a:t>Esta experiencia fue inobjetable ante el primer Concilio en Jerusalén, como consecuencia, todos alabaron a Dios por su gran obra entre los gentiles, Hechos 11:15-18.</a:t>
            </a:r>
          </a:p>
        </p:txBody>
      </p:sp>
    </p:spTree>
    <p:extLst>
      <p:ext uri="{BB962C8B-B14F-4D97-AF65-F5344CB8AC3E}">
        <p14:creationId xmlns:p14="http://schemas.microsoft.com/office/powerpoint/2010/main" val="28019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0E75-1034-4567-ACED-1AAECE4E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377371"/>
            <a:ext cx="11175999" cy="6095999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Aplicación: Las estadísticas sobre el bautismo en el Espíritu Santo son alarmantes, un gran porcentaje no lo ha recibido, debemos procurar que lo reciban, los niños son terreno fértil.</a:t>
            </a:r>
          </a:p>
        </p:txBody>
      </p:sp>
    </p:spTree>
    <p:extLst>
      <p:ext uri="{BB962C8B-B14F-4D97-AF65-F5344CB8AC3E}">
        <p14:creationId xmlns:p14="http://schemas.microsoft.com/office/powerpoint/2010/main" val="3828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'Enu mu Mundu ua Nzambi' | Ua Bhebhuluka">
            <a:extLst>
              <a:ext uri="{FF2B5EF4-FFF2-40B4-BE49-F238E27FC236}">
                <a16:creationId xmlns:a16="http://schemas.microsoft.com/office/drawing/2014/main" id="{FFDC73A8-DE81-40B9-9984-D1562AB46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20" y="2324100"/>
            <a:ext cx="5878285" cy="40767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8C85D30-9E4B-4D2A-846A-EFB01F5A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8" y="457199"/>
            <a:ext cx="4409168" cy="3432630"/>
          </a:xfrm>
        </p:spPr>
        <p:txBody>
          <a:bodyPr anchor="ctr">
            <a:normAutofit/>
          </a:bodyPr>
          <a:lstStyle/>
          <a:p>
            <a:pPr algn="ctr"/>
            <a:r>
              <a:rPr lang="es-GT" sz="5400" b="1" dirty="0">
                <a:latin typeface="+mn-lt"/>
              </a:rPr>
              <a:t>LOS DISCIPULOS RECIBEN EL ESPIRITU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E5F0FA-7122-4FBE-B61B-A8F693E1E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858" y="3889829"/>
            <a:ext cx="4409168" cy="2510971"/>
          </a:xfrm>
        </p:spPr>
        <p:txBody>
          <a:bodyPr anchor="ctr">
            <a:normAutofit/>
          </a:bodyPr>
          <a:lstStyle/>
          <a:p>
            <a:pPr algn="ctr"/>
            <a:r>
              <a:rPr lang="es-419" sz="3600" dirty="0"/>
              <a:t>Hechos 19:1-7.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8AD124C-CC9B-4218-9DC5-CCCDBB98D98F}"/>
              </a:ext>
            </a:extLst>
          </p:cNvPr>
          <p:cNvSpPr/>
          <p:nvPr/>
        </p:nvSpPr>
        <p:spPr>
          <a:xfrm>
            <a:off x="7776961" y="457199"/>
            <a:ext cx="1458408" cy="1458855"/>
          </a:xfrm>
          <a:prstGeom prst="donut">
            <a:avLst>
              <a:gd name="adj" fmla="val 746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10395692"/>
              <a:satOff val="-47968"/>
              <a:lumOff val="1765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2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DA2F8D4C-A46E-49AD-8ED5-19EB9BBB4B8B}"/>
              </a:ext>
            </a:extLst>
          </p:cNvPr>
          <p:cNvSpPr txBox="1"/>
          <p:nvPr/>
        </p:nvSpPr>
        <p:spPr>
          <a:xfrm>
            <a:off x="8092507" y="524906"/>
            <a:ext cx="82731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GT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8998446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0E75-1034-4567-ACED-1AAECE4E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551543"/>
            <a:ext cx="11161486" cy="5747657"/>
          </a:xfrm>
        </p:spPr>
        <p:txBody>
          <a:bodyPr anchor="ctr">
            <a:normAutofit fontScale="92500" lnSpcReduction="10000"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sus viajes misioneros, Pablo llega a Éfeso y se encontró con unos discípulos.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/>
              <a:t>Ellos ya habían oído de Jesús por la enseñanza de Apolos, un maestro bien versados en las Escrituras,                  Hechos 18:24-28.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/>
              <a:t>Ellos tenían un conocimiento limitado de Jesús, y ningún conocimiento de la promesa del Espíritu Santo, v.1-2.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/>
              <a:t>Ellos solo habían recibido el bautismo de Juan el Bautista, v.2-3. </a:t>
            </a:r>
          </a:p>
          <a:p>
            <a:pPr marL="536575" indent="-536575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les enseña que Juan fue el precursor de Jesús, y que era en Jesús que tenían que poner su fe y su esperanza, v.3-4.</a:t>
            </a:r>
          </a:p>
        </p:txBody>
      </p:sp>
    </p:spTree>
    <p:extLst>
      <p:ext uri="{BB962C8B-B14F-4D97-AF65-F5344CB8AC3E}">
        <p14:creationId xmlns:p14="http://schemas.microsoft.com/office/powerpoint/2010/main" val="5016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0E75-1034-4567-ACED-1AAECE4E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551543"/>
            <a:ext cx="11161486" cy="5747657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de ser bautizados en Cristo, Pablo les impuso manos y oró por ellos, v.5-7.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300" dirty="0"/>
              <a:t>Los doce fueron bautizados en el Espíritu Santo.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300" dirty="0"/>
              <a:t>Los doce hablaron en otras lenguas y profetizaron. </a:t>
            </a:r>
          </a:p>
          <a:p>
            <a:pPr marL="536575" indent="-536575" algn="just">
              <a:buFont typeface="+mj-lt"/>
              <a:buAutoNum type="alphaUcPeriod" startAt="3"/>
            </a:pPr>
            <a:r>
              <a:rPr lang="es-GT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Aplicación: Es necesario que el cristiano tenga conocimiento de esta promesa, y además tener un corazón abierto o dispuesto para recibir el bautismo en el Espíritu Santo. </a:t>
            </a:r>
          </a:p>
        </p:txBody>
      </p:sp>
    </p:spTree>
    <p:extLst>
      <p:ext uri="{BB962C8B-B14F-4D97-AF65-F5344CB8AC3E}">
        <p14:creationId xmlns:p14="http://schemas.microsoft.com/office/powerpoint/2010/main" val="3280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0F9DEEA2-027E-4296-94CE-1A1155EC9ECC}"/>
              </a:ext>
            </a:extLst>
          </p:cNvPr>
          <p:cNvSpPr/>
          <p:nvPr/>
        </p:nvSpPr>
        <p:spPr>
          <a:xfrm>
            <a:off x="1785256" y="1233714"/>
            <a:ext cx="8679543" cy="4325257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7000" dirty="0"/>
              <a:t>DISCIPULADO Y MINISTERIO EN ACCION</a:t>
            </a:r>
            <a:endParaRPr lang="es-419" sz="7000" dirty="0"/>
          </a:p>
        </p:txBody>
      </p:sp>
    </p:spTree>
    <p:extLst>
      <p:ext uri="{BB962C8B-B14F-4D97-AF65-F5344CB8AC3E}">
        <p14:creationId xmlns:p14="http://schemas.microsoft.com/office/powerpoint/2010/main" val="35377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0E75-1034-4567-ACED-1AAECE4E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551543"/>
            <a:ext cx="11161486" cy="5747657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Wingdings" panose="05000000000000000000" pitchFamily="2" charset="2"/>
              <a:buChar char="ü"/>
            </a:pPr>
            <a:r>
              <a:rPr lang="es-GT" sz="3700" dirty="0"/>
              <a:t>Si ya fue bautizado en el Espíritu Santo dele gracias a Dios y de lo mejor de sí para Dios, si no, es la oportunidad de pedirlo a Dios.</a:t>
            </a:r>
          </a:p>
          <a:p>
            <a:pPr marL="536575" indent="-536575" algn="just">
              <a:buFont typeface="Wingdings" panose="05000000000000000000" pitchFamily="2" charset="2"/>
              <a:buChar char="ü"/>
            </a:pPr>
            <a:r>
              <a:rPr lang="es-GT" sz="3700" dirty="0"/>
              <a:t>Hay que perseverar en buscar esta promesa, además estudiar la Palabra para aprender más acerca de la Persona y la obra del Espíritu Santo. </a:t>
            </a:r>
          </a:p>
          <a:p>
            <a:pPr marL="536575" indent="-536575" algn="just">
              <a:buFont typeface="Wingdings" panose="05000000000000000000" pitchFamily="2" charset="2"/>
              <a:buChar char="ü"/>
            </a:pPr>
            <a:r>
              <a:rPr lang="es-GT" sz="3700" dirty="0"/>
              <a:t>Dios nos ha llamado a ser testigos de Cristo, y ha puesto a nuestra disposición el mayor de los recursos posibles para que podamos realizar esta tarea: al Espíritu Santo.</a:t>
            </a:r>
          </a:p>
        </p:txBody>
      </p:sp>
    </p:spTree>
    <p:extLst>
      <p:ext uri="{BB962C8B-B14F-4D97-AF65-F5344CB8AC3E}">
        <p14:creationId xmlns:p14="http://schemas.microsoft.com/office/powerpoint/2010/main" val="6855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t2.gstatic.com/images?q=tbn:ANd9GcTTh8yBahH93tra-MwFT2zK1SSfo7GWEdABUuqmkaZamY2rSCy9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385" y="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Título"/>
          <p:cNvSpPr txBox="1">
            <a:spLocks/>
          </p:cNvSpPr>
          <p:nvPr/>
        </p:nvSpPr>
        <p:spPr>
          <a:xfrm rot="21155492">
            <a:off x="534252" y="1371832"/>
            <a:ext cx="7982377" cy="299053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67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rPr>
              <a:t>Que su corazón rebose con la Unción del </a:t>
            </a:r>
            <a:br>
              <a:rPr lang="es-ES" sz="67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rPr>
            </a:br>
            <a:r>
              <a:rPr lang="es-ES" sz="67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rPr>
              <a:t>Espíritu Santo</a:t>
            </a:r>
          </a:p>
        </p:txBody>
      </p:sp>
      <p:pic>
        <p:nvPicPr>
          <p:cNvPr id="4" name="Picture 9" descr="http://www.elaceite.net/wp-content/uploads/corazon-de-aceite-de-oliv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148" y1="5598" x2="31148" y2="5598"/>
                        <a14:backgroundMark x1="75137" y1="72265" x2="88251" y2="72010"/>
                        <a14:backgroundMark x1="66393" y1="89822" x2="67213" y2="88295"/>
                        <a14:backgroundMark x1="47814" y1="94148" x2="48087" y2="92366"/>
                        <a14:backgroundMark x1="67213" y1="74555" x2="71585" y2="7379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96185" y="2852058"/>
            <a:ext cx="3486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40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26473"/>
            <a:ext cx="10515600" cy="3241963"/>
          </a:xfrm>
        </p:spPr>
        <p:txBody>
          <a:bodyPr>
            <a:normAutofit fontScale="90000"/>
          </a:bodyPr>
          <a:lstStyle/>
          <a:p>
            <a:pPr algn="ctr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VERSICULO CLAVE:</a:t>
            </a:r>
            <a:br>
              <a:rPr lang="es-GT" sz="5400" b="1" dirty="0">
                <a:latin typeface="+mn-lt"/>
              </a:rPr>
            </a:br>
            <a:r>
              <a:rPr lang="es-GT" sz="5400" b="1" dirty="0"/>
              <a:t>“</a:t>
            </a:r>
            <a:r>
              <a:rPr lang="es-GT" b="1" dirty="0"/>
              <a:t>Entonces me acordé de lo dicho por el Señor, cuando dijo: Juan ciertamente bautizó en agua, mas vosotros seréis bautizados con el Espíritu Santo”, Hechos 11:16.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419610"/>
            <a:ext cx="10515600" cy="191191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 BÍBLICO:</a:t>
            </a:r>
          </a:p>
          <a:p>
            <a:pPr marL="0" indent="0" algn="ctr">
              <a:buNone/>
            </a:pPr>
            <a:r>
              <a:rPr lang="es-G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Hechos 8:5-17; 10:44-48; 11:15-18; 19:1-7.</a:t>
            </a:r>
          </a:p>
        </p:txBody>
      </p:sp>
    </p:spTree>
    <p:extLst>
      <p:ext uri="{BB962C8B-B14F-4D97-AF65-F5344CB8AC3E}">
        <p14:creationId xmlns:p14="http://schemas.microsoft.com/office/powerpoint/2010/main" val="13994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391886"/>
            <a:ext cx="11161485" cy="943428"/>
          </a:xfrm>
        </p:spPr>
        <p:txBody>
          <a:bodyPr>
            <a:normAutofit/>
          </a:bodyPr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1436914"/>
            <a:ext cx="11161485" cy="5029200"/>
          </a:xfrm>
        </p:spPr>
        <p:txBody>
          <a:bodyPr anchor="ctr">
            <a:noAutofit/>
          </a:bodyPr>
          <a:lstStyle/>
          <a:p>
            <a:pPr algn="just"/>
            <a:r>
              <a:rPr lang="es-GT" sz="3600" dirty="0"/>
              <a:t>Explicación: sobre el bautismo en agua, el bautismo en el cuerpo de Cristo y el bautismo en el Espíritu Santo. </a:t>
            </a:r>
          </a:p>
          <a:p>
            <a:pPr algn="just"/>
            <a:r>
              <a:rPr lang="es-GT" sz="3600" dirty="0"/>
              <a:t>Como pentecostales, creemos que el bautismo en el Espíritu Santo es un don que los creyentes reciben después de la salvación. </a:t>
            </a:r>
          </a:p>
          <a:p>
            <a:pPr algn="just"/>
            <a:r>
              <a:rPr lang="es-GT" sz="3600" dirty="0"/>
              <a:t>Los cesacionistas objetan esta experiencia enseñando que esta quedó restringida a la experiencia apostólica, pero grave error esta sigue vigente el día de hoy; alabado sea Dios por su gran obra.</a:t>
            </a:r>
          </a:p>
        </p:txBody>
      </p:sp>
    </p:spTree>
    <p:extLst>
      <p:ext uri="{BB962C8B-B14F-4D97-AF65-F5344CB8AC3E}">
        <p14:creationId xmlns:p14="http://schemas.microsoft.com/office/powerpoint/2010/main" val="25185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268514"/>
            <a:ext cx="11161485" cy="907143"/>
          </a:xfrm>
        </p:spPr>
        <p:txBody>
          <a:bodyPr>
            <a:normAutofit/>
          </a:bodyPr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8343" y="1436914"/>
            <a:ext cx="11538857" cy="5152572"/>
          </a:xfrm>
        </p:spPr>
        <p:txBody>
          <a:bodyPr anchor="ctr">
            <a:noAutofit/>
          </a:bodyPr>
          <a:lstStyle/>
          <a:p>
            <a:pPr algn="just"/>
            <a:r>
              <a:rPr lang="es-GT" sz="3600" dirty="0"/>
              <a:t>El apóstol Pedro dice: “Porque para vosotros es la promesa, y para vuestros hijos, y para todos los que están lejos; para cuantos el Señor nuestro Dios llamare”, Hechos 2:39. “Esta promesa está vigente” </a:t>
            </a:r>
          </a:p>
          <a:p>
            <a:pPr algn="just"/>
            <a:r>
              <a:rPr lang="es-GT" sz="3600" dirty="0"/>
              <a:t>Nuestros inicios, nuestro ADN es el bautismo en el Espíritu Santo. </a:t>
            </a:r>
          </a:p>
          <a:p>
            <a:pPr algn="just"/>
            <a:r>
              <a:rPr lang="es-GT" sz="3600" dirty="0"/>
              <a:t>La Escritura claramente afirma que hablar en lenguas es la evidencia física inicial del bautismo en el Espíritu Santo. </a:t>
            </a:r>
          </a:p>
          <a:p>
            <a:pPr algn="just"/>
            <a:r>
              <a:rPr lang="es-GT" sz="3600" dirty="0"/>
              <a:t>La lección de hoy explora cómo se cumplió esta promesa en tres momentos que registra el libro de los Hechos.</a:t>
            </a:r>
          </a:p>
        </p:txBody>
      </p:sp>
    </p:spTree>
    <p:extLst>
      <p:ext uri="{BB962C8B-B14F-4D97-AF65-F5344CB8AC3E}">
        <p14:creationId xmlns:p14="http://schemas.microsoft.com/office/powerpoint/2010/main" val="42601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85D30-9E4B-4D2A-846A-EFB01F5A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8" y="457199"/>
            <a:ext cx="4409168" cy="3432630"/>
          </a:xfrm>
        </p:spPr>
        <p:txBody>
          <a:bodyPr anchor="ctr">
            <a:normAutofit/>
          </a:bodyPr>
          <a:lstStyle/>
          <a:p>
            <a:pPr algn="ctr"/>
            <a:r>
              <a:rPr lang="es-GT" sz="5400" b="1" dirty="0">
                <a:latin typeface="+mn-lt"/>
              </a:rPr>
              <a:t>LOS CONVERTIDOS RECIBEN EL ESPIRITU</a:t>
            </a:r>
            <a:endParaRPr lang="es-419" sz="5400" b="1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E5F0FA-7122-4FBE-B61B-A8F693E1E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858" y="3889829"/>
            <a:ext cx="4409168" cy="2510971"/>
          </a:xfrm>
        </p:spPr>
        <p:txBody>
          <a:bodyPr anchor="ctr">
            <a:normAutofit/>
          </a:bodyPr>
          <a:lstStyle/>
          <a:p>
            <a:pPr algn="ctr"/>
            <a:r>
              <a:rPr lang="es-419" sz="3600" dirty="0"/>
              <a:t>Hechos 8:5-6,12-17.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8AD124C-CC9B-4218-9DC5-CCCDBB98D98F}"/>
              </a:ext>
            </a:extLst>
          </p:cNvPr>
          <p:cNvSpPr/>
          <p:nvPr/>
        </p:nvSpPr>
        <p:spPr>
          <a:xfrm>
            <a:off x="7776961" y="457199"/>
            <a:ext cx="1458408" cy="1458855"/>
          </a:xfrm>
          <a:prstGeom prst="donut">
            <a:avLst>
              <a:gd name="adj" fmla="val 746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10395692"/>
              <a:satOff val="-47968"/>
              <a:lumOff val="1765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2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DA2F8D4C-A46E-49AD-8ED5-19EB9BBB4B8B}"/>
              </a:ext>
            </a:extLst>
          </p:cNvPr>
          <p:cNvSpPr txBox="1"/>
          <p:nvPr/>
        </p:nvSpPr>
        <p:spPr>
          <a:xfrm>
            <a:off x="8092507" y="524906"/>
            <a:ext cx="82731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GT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BCF72B75-E708-4F8C-9FCC-E4020001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21" y="2324100"/>
            <a:ext cx="5878285" cy="40767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863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0E75-1034-4567-ACED-1AAECE4E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377371"/>
            <a:ext cx="11175999" cy="6095999"/>
          </a:xfrm>
        </p:spPr>
        <p:txBody>
          <a:bodyPr anchor="ctr">
            <a:normAutofit fontScale="92500" lnSpcReduction="10000"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ministerio de Felipe fue crucial para que los samaritanos se convirtieran.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Los samaritanos tenían una relación polémica con los judíos Juan 4. “Una raza hibrida, mezcla de judíos y gentiles, división política, idolatría”.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Felipe uno de los siete diáconos llega a Samaria a causa de la persecución y predicaba a Jesús como el Mesías, V.5. 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s-GT" sz="3200" dirty="0"/>
              <a:t>Los samaritanos “escuchaban atentamente” la predicación de Felipe, V.6.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s-GT" sz="3200" dirty="0"/>
              <a:t>Los milagros acompañaron la predicación del Evangelio por medio de Felipe, esto trajo alegría. V.7.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s-GT" sz="3200" dirty="0"/>
              <a:t>Los samaritanos se convirtieron a Cristo por la verdad de la Palabra de Dios, V.12.</a:t>
            </a:r>
          </a:p>
        </p:txBody>
      </p:sp>
    </p:spTree>
    <p:extLst>
      <p:ext uri="{BB962C8B-B14F-4D97-AF65-F5344CB8AC3E}">
        <p14:creationId xmlns:p14="http://schemas.microsoft.com/office/powerpoint/2010/main" val="12478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0E75-1034-4567-ACED-1AAECE4E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377371"/>
            <a:ext cx="11175999" cy="6095999"/>
          </a:xfrm>
        </p:spPr>
        <p:txBody>
          <a:bodyPr anchor="ctr">
            <a:normAutofit fontScale="92500" lnSpcReduction="10000"/>
          </a:bodyPr>
          <a:lstStyle/>
          <a:p>
            <a:pPr marL="536575" indent="-536575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ministerio de Pedro y Juan fue crucial para que los samaritanos recibieran el Espíritu Santo,                      Hechos 8:14-17.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/>
              <a:t>Ellos fueron enviados por los líderes de la iglesia en Jerusalén para ayudar a Felipe con la obra, V.14.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/>
              <a:t>Ellos trabajaron entre los creyentes de Samaria y les enseñaron acerca de esta promesa, V.15,16.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/>
              <a:t>Ellos oraron, les impusieron las manos y recibieron el Espíritu Santo, V.17.</a:t>
            </a:r>
          </a:p>
          <a:p>
            <a:pPr marL="536575" indent="-536575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Aplicación: Las empresas están listas para reabrir, la iglesia debe estar lista para reabrir; con un evangelismo agresivo, predicación poderosa, liberaciones, milagros, bautismo en el Espíritu Santo.</a:t>
            </a:r>
          </a:p>
        </p:txBody>
      </p:sp>
    </p:spTree>
    <p:extLst>
      <p:ext uri="{BB962C8B-B14F-4D97-AF65-F5344CB8AC3E}">
        <p14:creationId xmlns:p14="http://schemas.microsoft.com/office/powerpoint/2010/main" val="40706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revelación a Pedro de llevar el Evangelio a los gentiles -">
            <a:extLst>
              <a:ext uri="{FF2B5EF4-FFF2-40B4-BE49-F238E27FC236}">
                <a16:creationId xmlns:a16="http://schemas.microsoft.com/office/drawing/2014/main" id="{A1E1BDE5-6DBA-4304-AF9D-E0889E3C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21" y="2324100"/>
            <a:ext cx="5878285" cy="40767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8C85D30-9E4B-4D2A-846A-EFB01F5A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8" y="457199"/>
            <a:ext cx="4409168" cy="3432630"/>
          </a:xfrm>
        </p:spPr>
        <p:txBody>
          <a:bodyPr anchor="ctr">
            <a:normAutofit/>
          </a:bodyPr>
          <a:lstStyle/>
          <a:p>
            <a:pPr algn="ctr"/>
            <a:r>
              <a:rPr lang="es-GT" sz="5400" b="1" dirty="0">
                <a:latin typeface="+mn-lt"/>
              </a:rPr>
              <a:t>LOS GENTILES RECIBEN EL ESPIRITU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E5F0FA-7122-4FBE-B61B-A8F693E1E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858" y="3889829"/>
            <a:ext cx="4409168" cy="2510971"/>
          </a:xfrm>
        </p:spPr>
        <p:txBody>
          <a:bodyPr anchor="ctr">
            <a:normAutofit/>
          </a:bodyPr>
          <a:lstStyle/>
          <a:p>
            <a:pPr algn="ctr"/>
            <a:r>
              <a:rPr lang="es-419" sz="3600" dirty="0"/>
              <a:t>Hechos 10:44-48, 11:15-18.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8AD124C-CC9B-4218-9DC5-CCCDBB98D98F}"/>
              </a:ext>
            </a:extLst>
          </p:cNvPr>
          <p:cNvSpPr/>
          <p:nvPr/>
        </p:nvSpPr>
        <p:spPr>
          <a:xfrm>
            <a:off x="7776961" y="457199"/>
            <a:ext cx="1458408" cy="1458855"/>
          </a:xfrm>
          <a:prstGeom prst="donut">
            <a:avLst>
              <a:gd name="adj" fmla="val 746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10395692"/>
              <a:satOff val="-47968"/>
              <a:lumOff val="1765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2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DA2F8D4C-A46E-49AD-8ED5-19EB9BBB4B8B}"/>
              </a:ext>
            </a:extLst>
          </p:cNvPr>
          <p:cNvSpPr txBox="1"/>
          <p:nvPr/>
        </p:nvSpPr>
        <p:spPr>
          <a:xfrm>
            <a:off x="8092507" y="524906"/>
            <a:ext cx="82731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GT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664545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0E75-1034-4567-ACED-1AAECE4E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377371"/>
            <a:ext cx="11175999" cy="6095999"/>
          </a:xfrm>
        </p:spPr>
        <p:txBody>
          <a:bodyPr anchor="ctr">
            <a:noAutofit/>
          </a:bodyPr>
          <a:lstStyle/>
          <a:p>
            <a:pPr marL="539750" lvl="0" indent="-539750" algn="just">
              <a:buFont typeface="+mj-lt"/>
              <a:buAutoNum type="alphaUcPeriod"/>
            </a:pPr>
            <a:r>
              <a:rPr lang="es-419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Pedro recibió la visión por tres veces para saber que Dios había aceptado a los gentiles en la Iglesia, a Cornelio solo le bastó una visión para obedecer, Hechos 10:1-20. ¿Por qué nos cuesta obedecer?</a:t>
            </a:r>
          </a:p>
        </p:txBody>
      </p:sp>
    </p:spTree>
    <p:extLst>
      <p:ext uri="{BB962C8B-B14F-4D97-AF65-F5344CB8AC3E}">
        <p14:creationId xmlns:p14="http://schemas.microsoft.com/office/powerpoint/2010/main" val="18884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974</Words>
  <Application>Microsoft Office PowerPoint</Application>
  <PresentationFormat>Panorámica</PresentationFormat>
  <Paragraphs>56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LA EXPERIENCIA PENTECOSTAL CONTINÚA</vt:lpstr>
      <vt:lpstr>VERSICULO CLAVE: “Entonces me acordé de lo dicho por el Señor, cuando dijo: Juan ciertamente bautizó en agua, mas vosotros seréis bautizados con el Espíritu Santo”, Hechos 11:16.</vt:lpstr>
      <vt:lpstr>INTRODUCCIÓN</vt:lpstr>
      <vt:lpstr>INTRODUCCIÓN</vt:lpstr>
      <vt:lpstr>LOS CONVERTIDOS RECIBEN EL ESPIRITU</vt:lpstr>
      <vt:lpstr>Presentación de PowerPoint</vt:lpstr>
      <vt:lpstr>Presentación de PowerPoint</vt:lpstr>
      <vt:lpstr>LOS GENTILES RECIBEN EL ESPIRITU</vt:lpstr>
      <vt:lpstr>Presentación de PowerPoint</vt:lpstr>
      <vt:lpstr>Presentación de PowerPoint</vt:lpstr>
      <vt:lpstr>Presentación de PowerPoint</vt:lpstr>
      <vt:lpstr>LOS DISCIPULOS RECIBEN EL ESPIRITU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EXPERIENCIA PENTECOSTAL CONTINÚA</dc:title>
  <dc:creator>Alberto A. Gaitan Ortiz</dc:creator>
  <cp:lastModifiedBy>David Rodríguez Zamora</cp:lastModifiedBy>
  <cp:revision>67</cp:revision>
  <dcterms:created xsi:type="dcterms:W3CDTF">2016-05-10T21:15:14Z</dcterms:created>
  <dcterms:modified xsi:type="dcterms:W3CDTF">2020-06-04T01:08:02Z</dcterms:modified>
</cp:coreProperties>
</file>