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4" r:id="rId5"/>
    <p:sldId id="270" r:id="rId6"/>
    <p:sldId id="289" r:id="rId7"/>
    <p:sldId id="290" r:id="rId8"/>
    <p:sldId id="291" r:id="rId9"/>
    <p:sldId id="292" r:id="rId10"/>
    <p:sldId id="293" r:id="rId11"/>
    <p:sldId id="294" r:id="rId12"/>
    <p:sldId id="295" r:id="rId13"/>
    <p:sldId id="296" r:id="rId14"/>
    <p:sldId id="297" r:id="rId15"/>
    <p:sldId id="298" r:id="rId16"/>
    <p:sldId id="299" r:id="rId17"/>
    <p:sldId id="300" r:id="rId18"/>
    <p:sldId id="267" r:id="rId19"/>
    <p:sldId id="263" r:id="rId20"/>
    <p:sldId id="268" r:id="rId21"/>
  </p:sldIdLst>
  <p:sldSz cx="12192000" cy="6858000"/>
  <p:notesSz cx="6858000" cy="9144000"/>
  <p:defaultTextStyle>
    <a:defPPr>
      <a:defRPr lang="es-G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5A7E4"/>
    <a:srgbClr val="C45210"/>
    <a:srgbClr val="CC5133"/>
    <a:srgbClr val="B06451"/>
    <a:srgbClr val="469CE5"/>
    <a:srgbClr val="000000"/>
    <a:srgbClr val="386B01"/>
    <a:srgbClr val="4A91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GT"/>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GT"/>
          </a:p>
        </p:txBody>
      </p:sp>
      <p:sp>
        <p:nvSpPr>
          <p:cNvPr id="4" name="Marcador de fecha 3"/>
          <p:cNvSpPr>
            <a:spLocks noGrp="1"/>
          </p:cNvSpPr>
          <p:nvPr>
            <p:ph type="dt" sz="half" idx="10"/>
          </p:nvPr>
        </p:nvSpPr>
        <p:spPr/>
        <p:txBody>
          <a:bodyPr/>
          <a:lstStyle/>
          <a:p>
            <a:fld id="{E5350DA1-E5FA-407B-B0E1-664E52A5826F}" type="datetimeFigureOut">
              <a:rPr lang="es-GT" smtClean="0"/>
              <a:t>11/05/2020</a:t>
            </a:fld>
            <a:endParaRPr lang="es-GT"/>
          </a:p>
        </p:txBody>
      </p:sp>
      <p:sp>
        <p:nvSpPr>
          <p:cNvPr id="5" name="Marcador de pie de página 4"/>
          <p:cNvSpPr>
            <a:spLocks noGrp="1"/>
          </p:cNvSpPr>
          <p:nvPr>
            <p:ph type="ftr" sz="quarter" idx="11"/>
          </p:nvPr>
        </p:nvSpPr>
        <p:spPr/>
        <p:txBody>
          <a:bodyPr/>
          <a:lstStyle/>
          <a:p>
            <a:endParaRPr lang="es-GT"/>
          </a:p>
        </p:txBody>
      </p:sp>
      <p:sp>
        <p:nvSpPr>
          <p:cNvPr id="6" name="Marcador de número de diapositiva 5"/>
          <p:cNvSpPr>
            <a:spLocks noGrp="1"/>
          </p:cNvSpPr>
          <p:nvPr>
            <p:ph type="sldNum" sz="quarter" idx="12"/>
          </p:nvPr>
        </p:nvSpPr>
        <p:spPr/>
        <p:txBody>
          <a:bodyPr/>
          <a:lstStyle/>
          <a:p>
            <a:fld id="{DF3933C9-4AAE-490A-BE9F-F9EE0AB17DCA}" type="slidenum">
              <a:rPr lang="es-GT" smtClean="0"/>
              <a:t>‹Nº›</a:t>
            </a:fld>
            <a:endParaRPr lang="es-GT"/>
          </a:p>
        </p:txBody>
      </p:sp>
    </p:spTree>
    <p:extLst>
      <p:ext uri="{BB962C8B-B14F-4D97-AF65-F5344CB8AC3E}">
        <p14:creationId xmlns:p14="http://schemas.microsoft.com/office/powerpoint/2010/main" val="2404515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GT"/>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p:cNvSpPr>
            <a:spLocks noGrp="1"/>
          </p:cNvSpPr>
          <p:nvPr>
            <p:ph type="dt" sz="half" idx="10"/>
          </p:nvPr>
        </p:nvSpPr>
        <p:spPr/>
        <p:txBody>
          <a:bodyPr/>
          <a:lstStyle/>
          <a:p>
            <a:fld id="{E5350DA1-E5FA-407B-B0E1-664E52A5826F}" type="datetimeFigureOut">
              <a:rPr lang="es-GT" smtClean="0"/>
              <a:t>11/05/2020</a:t>
            </a:fld>
            <a:endParaRPr lang="es-GT"/>
          </a:p>
        </p:txBody>
      </p:sp>
      <p:sp>
        <p:nvSpPr>
          <p:cNvPr id="5" name="Marcador de pie de página 4"/>
          <p:cNvSpPr>
            <a:spLocks noGrp="1"/>
          </p:cNvSpPr>
          <p:nvPr>
            <p:ph type="ftr" sz="quarter" idx="11"/>
          </p:nvPr>
        </p:nvSpPr>
        <p:spPr/>
        <p:txBody>
          <a:bodyPr/>
          <a:lstStyle/>
          <a:p>
            <a:endParaRPr lang="es-GT"/>
          </a:p>
        </p:txBody>
      </p:sp>
      <p:sp>
        <p:nvSpPr>
          <p:cNvPr id="6" name="Marcador de número de diapositiva 5"/>
          <p:cNvSpPr>
            <a:spLocks noGrp="1"/>
          </p:cNvSpPr>
          <p:nvPr>
            <p:ph type="sldNum" sz="quarter" idx="12"/>
          </p:nvPr>
        </p:nvSpPr>
        <p:spPr/>
        <p:txBody>
          <a:bodyPr/>
          <a:lstStyle/>
          <a:p>
            <a:fld id="{DF3933C9-4AAE-490A-BE9F-F9EE0AB17DCA}" type="slidenum">
              <a:rPr lang="es-GT" smtClean="0"/>
              <a:t>‹Nº›</a:t>
            </a:fld>
            <a:endParaRPr lang="es-GT"/>
          </a:p>
        </p:txBody>
      </p:sp>
    </p:spTree>
    <p:extLst>
      <p:ext uri="{BB962C8B-B14F-4D97-AF65-F5344CB8AC3E}">
        <p14:creationId xmlns:p14="http://schemas.microsoft.com/office/powerpoint/2010/main" val="2902603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GT"/>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p:cNvSpPr>
            <a:spLocks noGrp="1"/>
          </p:cNvSpPr>
          <p:nvPr>
            <p:ph type="dt" sz="half" idx="10"/>
          </p:nvPr>
        </p:nvSpPr>
        <p:spPr/>
        <p:txBody>
          <a:bodyPr/>
          <a:lstStyle/>
          <a:p>
            <a:fld id="{E5350DA1-E5FA-407B-B0E1-664E52A5826F}" type="datetimeFigureOut">
              <a:rPr lang="es-GT" smtClean="0"/>
              <a:t>11/05/2020</a:t>
            </a:fld>
            <a:endParaRPr lang="es-GT"/>
          </a:p>
        </p:txBody>
      </p:sp>
      <p:sp>
        <p:nvSpPr>
          <p:cNvPr id="5" name="Marcador de pie de página 4"/>
          <p:cNvSpPr>
            <a:spLocks noGrp="1"/>
          </p:cNvSpPr>
          <p:nvPr>
            <p:ph type="ftr" sz="quarter" idx="11"/>
          </p:nvPr>
        </p:nvSpPr>
        <p:spPr/>
        <p:txBody>
          <a:bodyPr/>
          <a:lstStyle/>
          <a:p>
            <a:endParaRPr lang="es-GT"/>
          </a:p>
        </p:txBody>
      </p:sp>
      <p:sp>
        <p:nvSpPr>
          <p:cNvPr id="6" name="Marcador de número de diapositiva 5"/>
          <p:cNvSpPr>
            <a:spLocks noGrp="1"/>
          </p:cNvSpPr>
          <p:nvPr>
            <p:ph type="sldNum" sz="quarter" idx="12"/>
          </p:nvPr>
        </p:nvSpPr>
        <p:spPr/>
        <p:txBody>
          <a:bodyPr/>
          <a:lstStyle/>
          <a:p>
            <a:fld id="{DF3933C9-4AAE-490A-BE9F-F9EE0AB17DCA}" type="slidenum">
              <a:rPr lang="es-GT" smtClean="0"/>
              <a:t>‹Nº›</a:t>
            </a:fld>
            <a:endParaRPr lang="es-GT"/>
          </a:p>
        </p:txBody>
      </p:sp>
    </p:spTree>
    <p:extLst>
      <p:ext uri="{BB962C8B-B14F-4D97-AF65-F5344CB8AC3E}">
        <p14:creationId xmlns:p14="http://schemas.microsoft.com/office/powerpoint/2010/main" val="2531910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GT"/>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p:cNvSpPr>
            <a:spLocks noGrp="1"/>
          </p:cNvSpPr>
          <p:nvPr>
            <p:ph type="dt" sz="half" idx="10"/>
          </p:nvPr>
        </p:nvSpPr>
        <p:spPr/>
        <p:txBody>
          <a:bodyPr/>
          <a:lstStyle/>
          <a:p>
            <a:fld id="{E5350DA1-E5FA-407B-B0E1-664E52A5826F}" type="datetimeFigureOut">
              <a:rPr lang="es-GT" smtClean="0"/>
              <a:t>11/05/2020</a:t>
            </a:fld>
            <a:endParaRPr lang="es-GT"/>
          </a:p>
        </p:txBody>
      </p:sp>
      <p:sp>
        <p:nvSpPr>
          <p:cNvPr id="5" name="Marcador de pie de página 4"/>
          <p:cNvSpPr>
            <a:spLocks noGrp="1"/>
          </p:cNvSpPr>
          <p:nvPr>
            <p:ph type="ftr" sz="quarter" idx="11"/>
          </p:nvPr>
        </p:nvSpPr>
        <p:spPr/>
        <p:txBody>
          <a:bodyPr/>
          <a:lstStyle/>
          <a:p>
            <a:endParaRPr lang="es-GT"/>
          </a:p>
        </p:txBody>
      </p:sp>
      <p:sp>
        <p:nvSpPr>
          <p:cNvPr id="6" name="Marcador de número de diapositiva 5"/>
          <p:cNvSpPr>
            <a:spLocks noGrp="1"/>
          </p:cNvSpPr>
          <p:nvPr>
            <p:ph type="sldNum" sz="quarter" idx="12"/>
          </p:nvPr>
        </p:nvSpPr>
        <p:spPr/>
        <p:txBody>
          <a:bodyPr/>
          <a:lstStyle/>
          <a:p>
            <a:fld id="{DF3933C9-4AAE-490A-BE9F-F9EE0AB17DCA}" type="slidenum">
              <a:rPr lang="es-GT" smtClean="0"/>
              <a:t>‹Nº›</a:t>
            </a:fld>
            <a:endParaRPr lang="es-GT"/>
          </a:p>
        </p:txBody>
      </p:sp>
    </p:spTree>
    <p:extLst>
      <p:ext uri="{BB962C8B-B14F-4D97-AF65-F5344CB8AC3E}">
        <p14:creationId xmlns:p14="http://schemas.microsoft.com/office/powerpoint/2010/main" val="3115138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GT"/>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E5350DA1-E5FA-407B-B0E1-664E52A5826F}" type="datetimeFigureOut">
              <a:rPr lang="es-GT" smtClean="0"/>
              <a:t>11/05/2020</a:t>
            </a:fld>
            <a:endParaRPr lang="es-GT"/>
          </a:p>
        </p:txBody>
      </p:sp>
      <p:sp>
        <p:nvSpPr>
          <p:cNvPr id="5" name="Marcador de pie de página 4"/>
          <p:cNvSpPr>
            <a:spLocks noGrp="1"/>
          </p:cNvSpPr>
          <p:nvPr>
            <p:ph type="ftr" sz="quarter" idx="11"/>
          </p:nvPr>
        </p:nvSpPr>
        <p:spPr/>
        <p:txBody>
          <a:bodyPr/>
          <a:lstStyle/>
          <a:p>
            <a:endParaRPr lang="es-GT"/>
          </a:p>
        </p:txBody>
      </p:sp>
      <p:sp>
        <p:nvSpPr>
          <p:cNvPr id="6" name="Marcador de número de diapositiva 5"/>
          <p:cNvSpPr>
            <a:spLocks noGrp="1"/>
          </p:cNvSpPr>
          <p:nvPr>
            <p:ph type="sldNum" sz="quarter" idx="12"/>
          </p:nvPr>
        </p:nvSpPr>
        <p:spPr/>
        <p:txBody>
          <a:bodyPr/>
          <a:lstStyle/>
          <a:p>
            <a:fld id="{DF3933C9-4AAE-490A-BE9F-F9EE0AB17DCA}" type="slidenum">
              <a:rPr lang="es-GT" smtClean="0"/>
              <a:t>‹Nº›</a:t>
            </a:fld>
            <a:endParaRPr lang="es-GT"/>
          </a:p>
        </p:txBody>
      </p:sp>
    </p:spTree>
    <p:extLst>
      <p:ext uri="{BB962C8B-B14F-4D97-AF65-F5344CB8AC3E}">
        <p14:creationId xmlns:p14="http://schemas.microsoft.com/office/powerpoint/2010/main" val="1439703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GT"/>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5" name="Marcador de fecha 4"/>
          <p:cNvSpPr>
            <a:spLocks noGrp="1"/>
          </p:cNvSpPr>
          <p:nvPr>
            <p:ph type="dt" sz="half" idx="10"/>
          </p:nvPr>
        </p:nvSpPr>
        <p:spPr/>
        <p:txBody>
          <a:bodyPr/>
          <a:lstStyle/>
          <a:p>
            <a:fld id="{E5350DA1-E5FA-407B-B0E1-664E52A5826F}" type="datetimeFigureOut">
              <a:rPr lang="es-GT" smtClean="0"/>
              <a:t>11/05/2020</a:t>
            </a:fld>
            <a:endParaRPr lang="es-GT"/>
          </a:p>
        </p:txBody>
      </p:sp>
      <p:sp>
        <p:nvSpPr>
          <p:cNvPr id="6" name="Marcador de pie de página 5"/>
          <p:cNvSpPr>
            <a:spLocks noGrp="1"/>
          </p:cNvSpPr>
          <p:nvPr>
            <p:ph type="ftr" sz="quarter" idx="11"/>
          </p:nvPr>
        </p:nvSpPr>
        <p:spPr/>
        <p:txBody>
          <a:bodyPr/>
          <a:lstStyle/>
          <a:p>
            <a:endParaRPr lang="es-GT"/>
          </a:p>
        </p:txBody>
      </p:sp>
      <p:sp>
        <p:nvSpPr>
          <p:cNvPr id="7" name="Marcador de número de diapositiva 6"/>
          <p:cNvSpPr>
            <a:spLocks noGrp="1"/>
          </p:cNvSpPr>
          <p:nvPr>
            <p:ph type="sldNum" sz="quarter" idx="12"/>
          </p:nvPr>
        </p:nvSpPr>
        <p:spPr/>
        <p:txBody>
          <a:bodyPr/>
          <a:lstStyle/>
          <a:p>
            <a:fld id="{DF3933C9-4AAE-490A-BE9F-F9EE0AB17DCA}" type="slidenum">
              <a:rPr lang="es-GT" smtClean="0"/>
              <a:t>‹Nº›</a:t>
            </a:fld>
            <a:endParaRPr lang="es-GT"/>
          </a:p>
        </p:txBody>
      </p:sp>
    </p:spTree>
    <p:extLst>
      <p:ext uri="{BB962C8B-B14F-4D97-AF65-F5344CB8AC3E}">
        <p14:creationId xmlns:p14="http://schemas.microsoft.com/office/powerpoint/2010/main" val="1286565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GT"/>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7" name="Marcador de fecha 6"/>
          <p:cNvSpPr>
            <a:spLocks noGrp="1"/>
          </p:cNvSpPr>
          <p:nvPr>
            <p:ph type="dt" sz="half" idx="10"/>
          </p:nvPr>
        </p:nvSpPr>
        <p:spPr/>
        <p:txBody>
          <a:bodyPr/>
          <a:lstStyle/>
          <a:p>
            <a:fld id="{E5350DA1-E5FA-407B-B0E1-664E52A5826F}" type="datetimeFigureOut">
              <a:rPr lang="es-GT" smtClean="0"/>
              <a:t>11/05/2020</a:t>
            </a:fld>
            <a:endParaRPr lang="es-GT"/>
          </a:p>
        </p:txBody>
      </p:sp>
      <p:sp>
        <p:nvSpPr>
          <p:cNvPr id="8" name="Marcador de pie de página 7"/>
          <p:cNvSpPr>
            <a:spLocks noGrp="1"/>
          </p:cNvSpPr>
          <p:nvPr>
            <p:ph type="ftr" sz="quarter" idx="11"/>
          </p:nvPr>
        </p:nvSpPr>
        <p:spPr/>
        <p:txBody>
          <a:bodyPr/>
          <a:lstStyle/>
          <a:p>
            <a:endParaRPr lang="es-GT"/>
          </a:p>
        </p:txBody>
      </p:sp>
      <p:sp>
        <p:nvSpPr>
          <p:cNvPr id="9" name="Marcador de número de diapositiva 8"/>
          <p:cNvSpPr>
            <a:spLocks noGrp="1"/>
          </p:cNvSpPr>
          <p:nvPr>
            <p:ph type="sldNum" sz="quarter" idx="12"/>
          </p:nvPr>
        </p:nvSpPr>
        <p:spPr/>
        <p:txBody>
          <a:bodyPr/>
          <a:lstStyle/>
          <a:p>
            <a:fld id="{DF3933C9-4AAE-490A-BE9F-F9EE0AB17DCA}" type="slidenum">
              <a:rPr lang="es-GT" smtClean="0"/>
              <a:t>‹Nº›</a:t>
            </a:fld>
            <a:endParaRPr lang="es-GT"/>
          </a:p>
        </p:txBody>
      </p:sp>
    </p:spTree>
    <p:extLst>
      <p:ext uri="{BB962C8B-B14F-4D97-AF65-F5344CB8AC3E}">
        <p14:creationId xmlns:p14="http://schemas.microsoft.com/office/powerpoint/2010/main" val="2041768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GT"/>
          </a:p>
        </p:txBody>
      </p:sp>
      <p:sp>
        <p:nvSpPr>
          <p:cNvPr id="3" name="Marcador de fecha 2"/>
          <p:cNvSpPr>
            <a:spLocks noGrp="1"/>
          </p:cNvSpPr>
          <p:nvPr>
            <p:ph type="dt" sz="half" idx="10"/>
          </p:nvPr>
        </p:nvSpPr>
        <p:spPr/>
        <p:txBody>
          <a:bodyPr/>
          <a:lstStyle/>
          <a:p>
            <a:fld id="{E5350DA1-E5FA-407B-B0E1-664E52A5826F}" type="datetimeFigureOut">
              <a:rPr lang="es-GT" smtClean="0"/>
              <a:t>11/05/2020</a:t>
            </a:fld>
            <a:endParaRPr lang="es-GT"/>
          </a:p>
        </p:txBody>
      </p:sp>
      <p:sp>
        <p:nvSpPr>
          <p:cNvPr id="4" name="Marcador de pie de página 3"/>
          <p:cNvSpPr>
            <a:spLocks noGrp="1"/>
          </p:cNvSpPr>
          <p:nvPr>
            <p:ph type="ftr" sz="quarter" idx="11"/>
          </p:nvPr>
        </p:nvSpPr>
        <p:spPr/>
        <p:txBody>
          <a:bodyPr/>
          <a:lstStyle/>
          <a:p>
            <a:endParaRPr lang="es-GT"/>
          </a:p>
        </p:txBody>
      </p:sp>
      <p:sp>
        <p:nvSpPr>
          <p:cNvPr id="5" name="Marcador de número de diapositiva 4"/>
          <p:cNvSpPr>
            <a:spLocks noGrp="1"/>
          </p:cNvSpPr>
          <p:nvPr>
            <p:ph type="sldNum" sz="quarter" idx="12"/>
          </p:nvPr>
        </p:nvSpPr>
        <p:spPr/>
        <p:txBody>
          <a:bodyPr/>
          <a:lstStyle/>
          <a:p>
            <a:fld id="{DF3933C9-4AAE-490A-BE9F-F9EE0AB17DCA}" type="slidenum">
              <a:rPr lang="es-GT" smtClean="0"/>
              <a:t>‹Nº›</a:t>
            </a:fld>
            <a:endParaRPr lang="es-GT"/>
          </a:p>
        </p:txBody>
      </p:sp>
    </p:spTree>
    <p:extLst>
      <p:ext uri="{BB962C8B-B14F-4D97-AF65-F5344CB8AC3E}">
        <p14:creationId xmlns:p14="http://schemas.microsoft.com/office/powerpoint/2010/main" val="3920611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5350DA1-E5FA-407B-B0E1-664E52A5826F}" type="datetimeFigureOut">
              <a:rPr lang="es-GT" smtClean="0"/>
              <a:t>11/05/2020</a:t>
            </a:fld>
            <a:endParaRPr lang="es-GT"/>
          </a:p>
        </p:txBody>
      </p:sp>
      <p:sp>
        <p:nvSpPr>
          <p:cNvPr id="3" name="Marcador de pie de página 2"/>
          <p:cNvSpPr>
            <a:spLocks noGrp="1"/>
          </p:cNvSpPr>
          <p:nvPr>
            <p:ph type="ftr" sz="quarter" idx="11"/>
          </p:nvPr>
        </p:nvSpPr>
        <p:spPr/>
        <p:txBody>
          <a:bodyPr/>
          <a:lstStyle/>
          <a:p>
            <a:endParaRPr lang="es-GT"/>
          </a:p>
        </p:txBody>
      </p:sp>
      <p:sp>
        <p:nvSpPr>
          <p:cNvPr id="4" name="Marcador de número de diapositiva 3"/>
          <p:cNvSpPr>
            <a:spLocks noGrp="1"/>
          </p:cNvSpPr>
          <p:nvPr>
            <p:ph type="sldNum" sz="quarter" idx="12"/>
          </p:nvPr>
        </p:nvSpPr>
        <p:spPr/>
        <p:txBody>
          <a:bodyPr/>
          <a:lstStyle/>
          <a:p>
            <a:fld id="{DF3933C9-4AAE-490A-BE9F-F9EE0AB17DCA}" type="slidenum">
              <a:rPr lang="es-GT" smtClean="0"/>
              <a:t>‹Nº›</a:t>
            </a:fld>
            <a:endParaRPr lang="es-GT"/>
          </a:p>
        </p:txBody>
      </p:sp>
    </p:spTree>
    <p:extLst>
      <p:ext uri="{BB962C8B-B14F-4D97-AF65-F5344CB8AC3E}">
        <p14:creationId xmlns:p14="http://schemas.microsoft.com/office/powerpoint/2010/main" val="3343988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GT"/>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E5350DA1-E5FA-407B-B0E1-664E52A5826F}" type="datetimeFigureOut">
              <a:rPr lang="es-GT" smtClean="0"/>
              <a:t>11/05/2020</a:t>
            </a:fld>
            <a:endParaRPr lang="es-GT"/>
          </a:p>
        </p:txBody>
      </p:sp>
      <p:sp>
        <p:nvSpPr>
          <p:cNvPr id="6" name="Marcador de pie de página 5"/>
          <p:cNvSpPr>
            <a:spLocks noGrp="1"/>
          </p:cNvSpPr>
          <p:nvPr>
            <p:ph type="ftr" sz="quarter" idx="11"/>
          </p:nvPr>
        </p:nvSpPr>
        <p:spPr/>
        <p:txBody>
          <a:bodyPr/>
          <a:lstStyle/>
          <a:p>
            <a:endParaRPr lang="es-GT"/>
          </a:p>
        </p:txBody>
      </p:sp>
      <p:sp>
        <p:nvSpPr>
          <p:cNvPr id="7" name="Marcador de número de diapositiva 6"/>
          <p:cNvSpPr>
            <a:spLocks noGrp="1"/>
          </p:cNvSpPr>
          <p:nvPr>
            <p:ph type="sldNum" sz="quarter" idx="12"/>
          </p:nvPr>
        </p:nvSpPr>
        <p:spPr/>
        <p:txBody>
          <a:bodyPr/>
          <a:lstStyle/>
          <a:p>
            <a:fld id="{DF3933C9-4AAE-490A-BE9F-F9EE0AB17DCA}" type="slidenum">
              <a:rPr lang="es-GT" smtClean="0"/>
              <a:t>‹Nº›</a:t>
            </a:fld>
            <a:endParaRPr lang="es-GT"/>
          </a:p>
        </p:txBody>
      </p:sp>
    </p:spTree>
    <p:extLst>
      <p:ext uri="{BB962C8B-B14F-4D97-AF65-F5344CB8AC3E}">
        <p14:creationId xmlns:p14="http://schemas.microsoft.com/office/powerpoint/2010/main" val="3327330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GT"/>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GT"/>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E5350DA1-E5FA-407B-B0E1-664E52A5826F}" type="datetimeFigureOut">
              <a:rPr lang="es-GT" smtClean="0"/>
              <a:t>11/05/2020</a:t>
            </a:fld>
            <a:endParaRPr lang="es-GT"/>
          </a:p>
        </p:txBody>
      </p:sp>
      <p:sp>
        <p:nvSpPr>
          <p:cNvPr id="6" name="Marcador de pie de página 5"/>
          <p:cNvSpPr>
            <a:spLocks noGrp="1"/>
          </p:cNvSpPr>
          <p:nvPr>
            <p:ph type="ftr" sz="quarter" idx="11"/>
          </p:nvPr>
        </p:nvSpPr>
        <p:spPr/>
        <p:txBody>
          <a:bodyPr/>
          <a:lstStyle/>
          <a:p>
            <a:endParaRPr lang="es-GT"/>
          </a:p>
        </p:txBody>
      </p:sp>
      <p:sp>
        <p:nvSpPr>
          <p:cNvPr id="7" name="Marcador de número de diapositiva 6"/>
          <p:cNvSpPr>
            <a:spLocks noGrp="1"/>
          </p:cNvSpPr>
          <p:nvPr>
            <p:ph type="sldNum" sz="quarter" idx="12"/>
          </p:nvPr>
        </p:nvSpPr>
        <p:spPr/>
        <p:txBody>
          <a:bodyPr/>
          <a:lstStyle/>
          <a:p>
            <a:fld id="{DF3933C9-4AAE-490A-BE9F-F9EE0AB17DCA}" type="slidenum">
              <a:rPr lang="es-GT" smtClean="0"/>
              <a:t>‹Nº›</a:t>
            </a:fld>
            <a:endParaRPr lang="es-GT"/>
          </a:p>
        </p:txBody>
      </p:sp>
    </p:spTree>
    <p:extLst>
      <p:ext uri="{BB962C8B-B14F-4D97-AF65-F5344CB8AC3E}">
        <p14:creationId xmlns:p14="http://schemas.microsoft.com/office/powerpoint/2010/main" val="462927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5000" t="-2000" r="-65000" b="-33000"/>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GT"/>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GT"/>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350DA1-E5FA-407B-B0E1-664E52A5826F}" type="datetimeFigureOut">
              <a:rPr lang="es-GT" smtClean="0"/>
              <a:t>11/05/2020</a:t>
            </a:fld>
            <a:endParaRPr lang="es-GT"/>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GT"/>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3933C9-4AAE-490A-BE9F-F9EE0AB17DCA}" type="slidenum">
              <a:rPr lang="es-GT" smtClean="0"/>
              <a:t>‹Nº›</a:t>
            </a:fld>
            <a:endParaRPr lang="es-GT"/>
          </a:p>
        </p:txBody>
      </p:sp>
    </p:spTree>
    <p:extLst>
      <p:ext uri="{BB962C8B-B14F-4D97-AF65-F5344CB8AC3E}">
        <p14:creationId xmlns:p14="http://schemas.microsoft.com/office/powerpoint/2010/main" val="9329626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G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B8CA9B4-62AC-4857-9F85-C5E3987BBF3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45" y="0"/>
            <a:ext cx="12187909" cy="6858000"/>
          </a:xfrm>
          <a:prstGeom prst="rect">
            <a:avLst/>
          </a:prstGeom>
        </p:spPr>
      </p:pic>
      <p:sp>
        <p:nvSpPr>
          <p:cNvPr id="4" name="Rectangle 3">
            <a:extLst>
              <a:ext uri="{FF2B5EF4-FFF2-40B4-BE49-F238E27FC236}">
                <a16:creationId xmlns:a16="http://schemas.microsoft.com/office/drawing/2014/main" id="{825F5F41-8791-464C-84CB-5B93F77E3104}"/>
              </a:ext>
            </a:extLst>
          </p:cNvPr>
          <p:cNvSpPr/>
          <p:nvPr/>
        </p:nvSpPr>
        <p:spPr>
          <a:xfrm>
            <a:off x="9303656" y="1802188"/>
            <a:ext cx="2859316" cy="4401205"/>
          </a:xfrm>
          <a:prstGeom prst="rect">
            <a:avLst/>
          </a:prstGeom>
        </p:spPr>
        <p:txBody>
          <a:bodyPr wrap="square">
            <a:spAutoFit/>
          </a:bodyPr>
          <a:lstStyle/>
          <a:p>
            <a:pPr algn="ctr"/>
            <a:r>
              <a:rPr lang="es-GT" sz="4000" b="1" dirty="0">
                <a:solidFill>
                  <a:srgbClr val="CC5133"/>
                </a:solidFill>
              </a:rPr>
              <a:t>“Cristo libera a los creyentes del pecado y les permite recibir sus promesas”</a:t>
            </a:r>
            <a:endParaRPr lang="es-419" sz="4000" b="1" dirty="0">
              <a:solidFill>
                <a:srgbClr val="CC5133"/>
              </a:solidFill>
            </a:endParaRPr>
          </a:p>
        </p:txBody>
      </p:sp>
    </p:spTree>
    <p:extLst>
      <p:ext uri="{BB962C8B-B14F-4D97-AF65-F5344CB8AC3E}">
        <p14:creationId xmlns:p14="http://schemas.microsoft.com/office/powerpoint/2010/main" val="2626169961"/>
      </p:ext>
    </p:extLst>
  </p:cSld>
  <p:clrMapOvr>
    <a:masterClrMapping/>
  </p:clrMapOvr>
  <p:transition spd="slow">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37029" y="551543"/>
            <a:ext cx="11161485" cy="5747657"/>
          </a:xfrm>
        </p:spPr>
        <p:txBody>
          <a:bodyPr anchor="ctr">
            <a:normAutofit/>
          </a:bodyPr>
          <a:lstStyle/>
          <a:p>
            <a:pPr marL="538163" indent="-538163" algn="just">
              <a:buFont typeface="+mj-lt"/>
              <a:buAutoNum type="alphaUcPeriod"/>
            </a:pPr>
            <a:r>
              <a:rPr lang="es-GT" sz="4000" dirty="0">
                <a:effectLst>
                  <a:outerShdw blurRad="38100" dist="38100" dir="2700000" algn="tl">
                    <a:srgbClr val="000000">
                      <a:alpha val="43137"/>
                    </a:srgbClr>
                  </a:outerShdw>
                </a:effectLst>
                <a:ea typeface="Yu Mincho" panose="02020400000000000000" pitchFamily="18" charset="-128"/>
              </a:rPr>
              <a:t>Pablo se sorprendió que los cristianos Gálatas cayeran en el legalismo. </a:t>
            </a:r>
          </a:p>
          <a:p>
            <a:pPr marL="914400" lvl="1" indent="-457200" algn="just">
              <a:buFont typeface="+mj-lt"/>
              <a:buAutoNum type="arabicParenR"/>
            </a:pPr>
            <a:r>
              <a:rPr lang="es-GT" sz="3800" dirty="0">
                <a:ea typeface="Yu Mincho" panose="02020400000000000000" pitchFamily="18" charset="-128"/>
              </a:rPr>
              <a:t>El los conoció cuando eran esclavos de la idolatría, V.8.</a:t>
            </a:r>
          </a:p>
          <a:p>
            <a:pPr marL="914400" lvl="1" indent="-457200" algn="just">
              <a:buFont typeface="+mj-lt"/>
              <a:buAutoNum type="arabicParenR"/>
            </a:pPr>
            <a:r>
              <a:rPr lang="es-GT" sz="3800" dirty="0">
                <a:ea typeface="Yu Mincho" panose="02020400000000000000" pitchFamily="18" charset="-128"/>
              </a:rPr>
              <a:t>El los ganó para Cristo, pero se volvieron al legalismo, esclavizándose otra vez, V.9,10.</a:t>
            </a:r>
          </a:p>
          <a:p>
            <a:pPr marL="914400" lvl="1" indent="-457200" algn="just">
              <a:buFont typeface="+mj-lt"/>
              <a:buAutoNum type="arabicParenR"/>
            </a:pPr>
            <a:r>
              <a:rPr lang="es-GT" sz="3800" dirty="0">
                <a:ea typeface="Yu Mincho" panose="02020400000000000000" pitchFamily="18" charset="-128"/>
              </a:rPr>
              <a:t>El tuvo temor que su labor con ellos hubiera sido en vano, V.11.</a:t>
            </a:r>
          </a:p>
        </p:txBody>
      </p:sp>
    </p:spTree>
    <p:extLst>
      <p:ext uri="{BB962C8B-B14F-4D97-AF65-F5344CB8AC3E}">
        <p14:creationId xmlns:p14="http://schemas.microsoft.com/office/powerpoint/2010/main" val="125869841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37029" y="551543"/>
            <a:ext cx="11161485" cy="5747657"/>
          </a:xfrm>
        </p:spPr>
        <p:txBody>
          <a:bodyPr anchor="ctr">
            <a:normAutofit lnSpcReduction="10000"/>
          </a:bodyPr>
          <a:lstStyle/>
          <a:p>
            <a:pPr marL="536575" indent="-536575" algn="just">
              <a:buFont typeface="+mj-lt"/>
              <a:buAutoNum type="alphaUcPeriod" startAt="2"/>
            </a:pPr>
            <a:r>
              <a:rPr lang="es-GT" sz="4000" dirty="0">
                <a:effectLst>
                  <a:outerShdw blurRad="38100" dist="38100" dir="2700000" algn="tl">
                    <a:srgbClr val="000000">
                      <a:alpha val="43137"/>
                    </a:srgbClr>
                  </a:outerShdw>
                </a:effectLst>
                <a:ea typeface="Yu Mincho" panose="02020400000000000000" pitchFamily="18" charset="-128"/>
              </a:rPr>
              <a:t>Pablo les recuerda las circunstancias en que ellos lo conocieron.</a:t>
            </a:r>
          </a:p>
          <a:p>
            <a:pPr marL="914400" lvl="1" indent="-457200" algn="just">
              <a:buFont typeface="+mj-lt"/>
              <a:buAutoNum type="arabicParenR"/>
            </a:pPr>
            <a:r>
              <a:rPr lang="es-GT" sz="3800" dirty="0">
                <a:ea typeface="Yu Mincho" panose="02020400000000000000" pitchFamily="18" charset="-128"/>
              </a:rPr>
              <a:t>Una enfermedad llevó a Pablo a predicarles, V.12,13. “Un aguijón en mi carne” probablemente la vista, 2 Corintios 12:7.</a:t>
            </a:r>
          </a:p>
          <a:p>
            <a:pPr marL="914400" lvl="1" indent="-457200" algn="just">
              <a:buFont typeface="+mj-lt"/>
              <a:buAutoNum type="arabicParenR"/>
            </a:pPr>
            <a:r>
              <a:rPr lang="es-GT" sz="3800" dirty="0">
                <a:ea typeface="Yu Mincho" panose="02020400000000000000" pitchFamily="18" charset="-128"/>
              </a:rPr>
              <a:t>Ellos le dieron una bienvenida grande y jubilosa a Pablo, V.14.</a:t>
            </a:r>
          </a:p>
          <a:p>
            <a:pPr marL="914400" lvl="1" indent="-457200" algn="just">
              <a:buFont typeface="+mj-lt"/>
              <a:buAutoNum type="arabicParenR"/>
            </a:pPr>
            <a:r>
              <a:rPr lang="es-GT" sz="3800" dirty="0">
                <a:ea typeface="Yu Mincho" panose="02020400000000000000" pitchFamily="18" charset="-128"/>
              </a:rPr>
              <a:t>Pablo llegó a la conclusión que ellos habrían sacrificado sus propios ojos por él, V.15.</a:t>
            </a:r>
          </a:p>
          <a:p>
            <a:pPr marL="914400" lvl="1" indent="-457200" algn="just">
              <a:buFont typeface="+mj-lt"/>
              <a:buAutoNum type="arabicParenR"/>
            </a:pPr>
            <a:r>
              <a:rPr lang="es-GT" sz="3800" dirty="0">
                <a:ea typeface="Yu Mincho" panose="02020400000000000000" pitchFamily="18" charset="-128"/>
              </a:rPr>
              <a:t>Pero ahora ellos lo consideraban su enemigo por decirles la verdad, V.16.</a:t>
            </a:r>
          </a:p>
        </p:txBody>
      </p:sp>
    </p:spTree>
    <p:extLst>
      <p:ext uri="{BB962C8B-B14F-4D97-AF65-F5344CB8AC3E}">
        <p14:creationId xmlns:p14="http://schemas.microsoft.com/office/powerpoint/2010/main" val="362036128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37029" y="551543"/>
            <a:ext cx="11161485" cy="5747657"/>
          </a:xfrm>
        </p:spPr>
        <p:txBody>
          <a:bodyPr anchor="ctr">
            <a:normAutofit/>
          </a:bodyPr>
          <a:lstStyle/>
          <a:p>
            <a:pPr marL="536575" indent="-536575" algn="just">
              <a:buFont typeface="+mj-lt"/>
              <a:buAutoNum type="alphaUcPeriod" startAt="3"/>
            </a:pPr>
            <a:r>
              <a:rPr lang="es-GT" sz="4000" dirty="0">
                <a:effectLst>
                  <a:outerShdw blurRad="38100" dist="38100" dir="2700000" algn="tl">
                    <a:srgbClr val="000000">
                      <a:alpha val="43137"/>
                    </a:srgbClr>
                  </a:outerShdw>
                </a:effectLst>
                <a:ea typeface="Yu Mincho" panose="02020400000000000000" pitchFamily="18" charset="-128"/>
              </a:rPr>
              <a:t>Pablo demuestra su dolor por los gálatas que se alejaron de la verdad, “vuelvo a sufrir dolores de parto” y muestra su preocupación por los hermanos; deseando estar con ellos y encaminarlos, V.17-20.</a:t>
            </a:r>
          </a:p>
          <a:p>
            <a:pPr marL="536575" indent="-536575" algn="just">
              <a:buFont typeface="+mj-lt"/>
              <a:buAutoNum type="alphaUcPeriod" startAt="3"/>
            </a:pPr>
            <a:r>
              <a:rPr lang="es-GT" sz="4000" dirty="0">
                <a:effectLst>
                  <a:outerShdw blurRad="38100" dist="38100" dir="2700000" algn="tl">
                    <a:srgbClr val="000000">
                      <a:alpha val="43137"/>
                    </a:srgbClr>
                  </a:outerShdw>
                </a:effectLst>
                <a:ea typeface="Yu Mincho" panose="02020400000000000000" pitchFamily="18" charset="-128"/>
              </a:rPr>
              <a:t>Ahora, todos los que hemos recibido a Cristo debemos confiar en su gracia divina y no confiar en sus propias obras para presentarse a Él y recibir su aprobación; no nos desviemos de la salvación por la fe en Cristo.</a:t>
            </a:r>
          </a:p>
        </p:txBody>
      </p:sp>
    </p:spTree>
    <p:extLst>
      <p:ext uri="{BB962C8B-B14F-4D97-AF65-F5344CB8AC3E}">
        <p14:creationId xmlns:p14="http://schemas.microsoft.com/office/powerpoint/2010/main" val="380231370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60218" y="1886858"/>
            <a:ext cx="5500256" cy="3265714"/>
          </a:xfrm>
        </p:spPr>
        <p:txBody>
          <a:bodyPr vert="horz" lIns="91440" tIns="45720" rIns="91440" bIns="45720" rtlCol="0" anchor="ctr">
            <a:noAutofit/>
          </a:bodyPr>
          <a:lstStyle/>
          <a:p>
            <a:pPr algn="ctr"/>
            <a:r>
              <a:rPr lang="es-GT" sz="6500" b="1" dirty="0">
                <a:effectLst>
                  <a:outerShdw blurRad="38100" dist="38100" dir="2700000" algn="tl">
                    <a:srgbClr val="000000">
                      <a:alpha val="43137"/>
                    </a:srgbClr>
                  </a:outerShdw>
                </a:effectLst>
                <a:latin typeface="+mn-lt"/>
              </a:rPr>
              <a:t>LIBRES POR LA PROMESA DE DIOS</a:t>
            </a:r>
          </a:p>
        </p:txBody>
      </p:sp>
      <p:sp>
        <p:nvSpPr>
          <p:cNvPr id="4" name="Marcador de texto 3"/>
          <p:cNvSpPr>
            <a:spLocks noGrp="1"/>
          </p:cNvSpPr>
          <p:nvPr>
            <p:ph type="body" sz="half" idx="2"/>
          </p:nvPr>
        </p:nvSpPr>
        <p:spPr>
          <a:xfrm>
            <a:off x="360216" y="5413828"/>
            <a:ext cx="5500257" cy="885371"/>
          </a:xfrm>
        </p:spPr>
        <p:txBody>
          <a:bodyPr anchor="ctr">
            <a:normAutofit/>
          </a:bodyPr>
          <a:lstStyle/>
          <a:p>
            <a:pPr algn="ctr"/>
            <a:r>
              <a:rPr lang="es-GT" sz="4000" dirty="0">
                <a:effectLst>
                  <a:outerShdw blurRad="38100" dist="38100" dir="2700000" algn="tl">
                    <a:srgbClr val="000000">
                      <a:alpha val="43137"/>
                    </a:srgbClr>
                  </a:outerShdw>
                </a:effectLst>
              </a:rPr>
              <a:t>Gálatas 4:21-31.</a:t>
            </a:r>
          </a:p>
        </p:txBody>
      </p:sp>
      <p:sp>
        <p:nvSpPr>
          <p:cNvPr id="5" name="Cheurón 4"/>
          <p:cNvSpPr/>
          <p:nvPr/>
        </p:nvSpPr>
        <p:spPr>
          <a:xfrm>
            <a:off x="2528453" y="568526"/>
            <a:ext cx="1163782" cy="1057076"/>
          </a:xfrm>
          <a:prstGeom prst="ellipse">
            <a:avLst/>
          </a:prstGeom>
          <a:solidFill>
            <a:srgbClr val="386B01"/>
          </a:solidFill>
          <a:ln>
            <a:noFill/>
          </a:ln>
          <a:effectLst>
            <a:outerShdw blurRad="152400" dist="317500" dir="5400000" sx="90000" sy="-19000" rotWithShape="0">
              <a:prstClr val="black">
                <a:alpha val="15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6000" b="1" dirty="0">
                <a:solidFill>
                  <a:schemeClr val="bg1"/>
                </a:solidFill>
              </a:rPr>
              <a:t>3</a:t>
            </a:r>
          </a:p>
        </p:txBody>
      </p:sp>
      <p:pic>
        <p:nvPicPr>
          <p:cNvPr id="9" name="Picture 8">
            <a:extLst>
              <a:ext uri="{FF2B5EF4-FFF2-40B4-BE49-F238E27FC236}">
                <a16:creationId xmlns:a16="http://schemas.microsoft.com/office/drawing/2014/main" id="{437F7931-D34B-4794-9042-98AD61B0A45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31528" y="568526"/>
            <a:ext cx="5486400" cy="5707329"/>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08649471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37029" y="551543"/>
            <a:ext cx="11161485" cy="5747657"/>
          </a:xfrm>
        </p:spPr>
        <p:txBody>
          <a:bodyPr anchor="ctr">
            <a:normAutofit/>
          </a:bodyPr>
          <a:lstStyle/>
          <a:p>
            <a:pPr marL="538163" indent="-538163" algn="just">
              <a:buFont typeface="+mj-lt"/>
              <a:buAutoNum type="alphaUcPeriod"/>
            </a:pPr>
            <a:r>
              <a:rPr lang="es-GT" sz="4000" dirty="0">
                <a:effectLst>
                  <a:outerShdw blurRad="38100" dist="38100" dir="2700000" algn="tl">
                    <a:srgbClr val="000000">
                      <a:alpha val="43137"/>
                    </a:srgbClr>
                  </a:outerShdw>
                </a:effectLst>
                <a:ea typeface="Yu Mincho" panose="02020400000000000000" pitchFamily="18" charset="-128"/>
              </a:rPr>
              <a:t>Pablo revisa el relato histórico para que los cristianos se liberaran de la ley.</a:t>
            </a:r>
          </a:p>
          <a:p>
            <a:pPr marL="914400" lvl="1" indent="-457200" algn="just">
              <a:buFont typeface="+mj-lt"/>
              <a:buAutoNum type="arabicParenR"/>
            </a:pPr>
            <a:r>
              <a:rPr lang="es-GT" sz="3800" dirty="0">
                <a:ea typeface="Yu Mincho" panose="02020400000000000000" pitchFamily="18" charset="-128"/>
              </a:rPr>
              <a:t>Abraham tenia dos hijos: Ismael por una esclava Agar, Isaac por una mujer libre, Sara, V.21-22.</a:t>
            </a:r>
          </a:p>
          <a:p>
            <a:pPr marL="914400" lvl="1" indent="-457200" algn="just">
              <a:buFont typeface="+mj-lt"/>
              <a:buAutoNum type="arabicParenR"/>
            </a:pPr>
            <a:r>
              <a:rPr lang="es-GT" sz="3800" dirty="0">
                <a:ea typeface="Yu Mincho" panose="02020400000000000000" pitchFamily="18" charset="-128"/>
              </a:rPr>
              <a:t>El hijo de la esclava nació de la carne, véase Genesis 16:1-9, pero el hijo de la libre Sara nació por medio de la promesa, V.23. véase Genesis 17:15-19; Hebreos 11:11,12; Genesis 21:1-2.</a:t>
            </a:r>
          </a:p>
        </p:txBody>
      </p:sp>
    </p:spTree>
    <p:extLst>
      <p:ext uri="{BB962C8B-B14F-4D97-AF65-F5344CB8AC3E}">
        <p14:creationId xmlns:p14="http://schemas.microsoft.com/office/powerpoint/2010/main" val="293401907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37029" y="551543"/>
            <a:ext cx="11161485" cy="5747657"/>
          </a:xfrm>
        </p:spPr>
        <p:txBody>
          <a:bodyPr anchor="ctr">
            <a:normAutofit/>
          </a:bodyPr>
          <a:lstStyle/>
          <a:p>
            <a:pPr marL="536575" indent="-536575" algn="just">
              <a:buFont typeface="+mj-lt"/>
              <a:buAutoNum type="alphaUcPeriod" startAt="2"/>
            </a:pPr>
            <a:r>
              <a:rPr lang="es-GT" sz="4000" dirty="0">
                <a:effectLst>
                  <a:outerShdw blurRad="38100" dist="38100" dir="2700000" algn="tl">
                    <a:srgbClr val="000000">
                      <a:alpha val="43137"/>
                    </a:srgbClr>
                  </a:outerShdw>
                </a:effectLst>
                <a:ea typeface="Yu Mincho" panose="02020400000000000000" pitchFamily="18" charset="-128"/>
              </a:rPr>
              <a:t>Pablo aplica los elementos alegóricos para que los cristianos retomaran su identidad como hijos. </a:t>
            </a:r>
          </a:p>
          <a:p>
            <a:pPr marL="914400" lvl="1" indent="-457200" algn="just">
              <a:buFont typeface="+mj-lt"/>
              <a:buAutoNum type="arabicParenR"/>
            </a:pPr>
            <a:r>
              <a:rPr lang="es-GT" sz="3800" dirty="0">
                <a:ea typeface="Yu Mincho" panose="02020400000000000000" pitchFamily="18" charset="-128"/>
              </a:rPr>
              <a:t>Las dos mujeres son los dos pactos, V.24-27. .</a:t>
            </a:r>
          </a:p>
          <a:p>
            <a:pPr marL="1349375" lvl="2" indent="-434975" algn="just">
              <a:buFont typeface="+mj-lt"/>
              <a:buAutoNum type="alphaLcParenR"/>
            </a:pPr>
            <a:r>
              <a:rPr lang="es-GT" sz="3400" dirty="0">
                <a:ea typeface="Yu Mincho" panose="02020400000000000000" pitchFamily="18" charset="-128"/>
              </a:rPr>
              <a:t>Agar representa el Monte Sinaí en Arabia, dando a luz hijos para la esclavitud; ella corresponde a la Jerusalén actual, ella está en esclavitud con sus hijos. </a:t>
            </a:r>
          </a:p>
          <a:p>
            <a:pPr marL="1349375" lvl="2" indent="-434975" algn="just">
              <a:buFont typeface="+mj-lt"/>
              <a:buAutoNum type="alphaLcParenR"/>
            </a:pPr>
            <a:r>
              <a:rPr lang="es-GT" sz="3400" dirty="0">
                <a:ea typeface="Yu Mincho" panose="02020400000000000000" pitchFamily="18" charset="-128"/>
              </a:rPr>
              <a:t>Sara representa la Jerusalén de arriba, de los que son libres; ella corresponde al cielo (La nueva Jerusalén), ella es nuestra madre (los que están en Cristo), ella que era estéril ya no está más desolada.</a:t>
            </a:r>
          </a:p>
        </p:txBody>
      </p:sp>
    </p:spTree>
    <p:extLst>
      <p:ext uri="{BB962C8B-B14F-4D97-AF65-F5344CB8AC3E}">
        <p14:creationId xmlns:p14="http://schemas.microsoft.com/office/powerpoint/2010/main" val="12401585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37029" y="391886"/>
            <a:ext cx="11161485" cy="6095999"/>
          </a:xfrm>
        </p:spPr>
        <p:txBody>
          <a:bodyPr anchor="ctr">
            <a:normAutofit/>
          </a:bodyPr>
          <a:lstStyle/>
          <a:p>
            <a:pPr marL="536575" indent="-536575" algn="just">
              <a:lnSpc>
                <a:spcPct val="60000"/>
              </a:lnSpc>
              <a:buFont typeface="+mj-lt"/>
              <a:buAutoNum type="alphaUcPeriod" startAt="2"/>
            </a:pPr>
            <a:r>
              <a:rPr lang="es-GT" sz="4000" dirty="0">
                <a:effectLst>
                  <a:outerShdw blurRad="38100" dist="38100" dir="2700000" algn="tl">
                    <a:srgbClr val="000000">
                      <a:alpha val="43137"/>
                    </a:srgbClr>
                  </a:outerShdw>
                </a:effectLst>
                <a:ea typeface="Yu Mincho" panose="02020400000000000000" pitchFamily="18" charset="-128"/>
              </a:rPr>
              <a:t>Pablo aplica los elementos alegóricos para que los cristianos retomaran su identidad como hijos. </a:t>
            </a:r>
          </a:p>
          <a:p>
            <a:pPr marL="900113" lvl="1" indent="-442913" algn="just">
              <a:lnSpc>
                <a:spcPct val="60000"/>
              </a:lnSpc>
              <a:buFont typeface="+mj-lt"/>
              <a:buAutoNum type="arabicParenR" startAt="2"/>
            </a:pPr>
            <a:r>
              <a:rPr lang="es-GT" sz="3800" dirty="0">
                <a:ea typeface="Yu Mincho" panose="02020400000000000000" pitchFamily="18" charset="-128"/>
              </a:rPr>
              <a:t>Los que están en Cristo son como Isaac, Gálatas 4:28-31.</a:t>
            </a:r>
          </a:p>
          <a:p>
            <a:pPr marL="1349375" lvl="2" indent="-434975" algn="just">
              <a:lnSpc>
                <a:spcPct val="60000"/>
              </a:lnSpc>
              <a:buFont typeface="+mj-lt"/>
              <a:buAutoNum type="alphaLcParenR"/>
            </a:pPr>
            <a:r>
              <a:rPr lang="es-GT" sz="3400" dirty="0">
                <a:ea typeface="Yu Mincho" panose="02020400000000000000" pitchFamily="18" charset="-128"/>
              </a:rPr>
              <a:t>Son hijos de la promesa y son perseguidos, Ismael (nacido de la carne) persiguió a Isaac, (nacido de acuerdo a la promesa), los maestros judaizantes (nacidos de la carne) perseguían a los cristianos (nacidos de acuerdo al Espíritu)</a:t>
            </a:r>
          </a:p>
          <a:p>
            <a:pPr marL="1349375" lvl="2" indent="-434975" algn="just">
              <a:lnSpc>
                <a:spcPct val="60000"/>
              </a:lnSpc>
              <a:buFont typeface="+mj-lt"/>
              <a:buAutoNum type="alphaLcParenR"/>
            </a:pPr>
            <a:r>
              <a:rPr lang="es-GT" sz="3400" dirty="0">
                <a:ea typeface="Yu Mincho" panose="02020400000000000000" pitchFamily="18" charset="-128"/>
              </a:rPr>
              <a:t>Las Escrituras profetizan lo que será al final, el hijo de la esclava (en este caso, los maestros judaizantes) no heredaran con el hijo de la libre (en este caso, con los que están en Cristo).</a:t>
            </a:r>
          </a:p>
          <a:p>
            <a:pPr marL="1349375" lvl="2" indent="-434975" algn="just">
              <a:lnSpc>
                <a:spcPct val="60000"/>
              </a:lnSpc>
              <a:buFont typeface="+mj-lt"/>
              <a:buAutoNum type="alphaLcParenR"/>
            </a:pPr>
            <a:r>
              <a:rPr lang="es-GT" sz="3400" dirty="0">
                <a:ea typeface="Yu Mincho" panose="02020400000000000000" pitchFamily="18" charset="-128"/>
              </a:rPr>
              <a:t>Los que están en Cristo, son hijos de la libre (la celestial de arriba) no son de la esclava (la Jerusalén actual, con la ley de Moisés).</a:t>
            </a:r>
          </a:p>
        </p:txBody>
      </p:sp>
    </p:spTree>
    <p:extLst>
      <p:ext uri="{BB962C8B-B14F-4D97-AF65-F5344CB8AC3E}">
        <p14:creationId xmlns:p14="http://schemas.microsoft.com/office/powerpoint/2010/main" val="358974413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37029" y="551543"/>
            <a:ext cx="11161485" cy="5747657"/>
          </a:xfrm>
        </p:spPr>
        <p:txBody>
          <a:bodyPr anchor="ctr">
            <a:normAutofit/>
          </a:bodyPr>
          <a:lstStyle/>
          <a:p>
            <a:pPr marL="536575" indent="-536575" algn="just">
              <a:buFont typeface="+mj-lt"/>
              <a:buAutoNum type="alphaUcPeriod" startAt="3"/>
            </a:pPr>
            <a:r>
              <a:rPr lang="es-GT" sz="4000" dirty="0">
                <a:effectLst>
                  <a:outerShdw blurRad="38100" dist="38100" dir="2700000" algn="tl">
                    <a:srgbClr val="000000">
                      <a:alpha val="43137"/>
                    </a:srgbClr>
                  </a:outerShdw>
                </a:effectLst>
                <a:ea typeface="Yu Mincho" panose="02020400000000000000" pitchFamily="18" charset="-128"/>
              </a:rPr>
              <a:t>Ahora, el cristiano siempre se diferencia de quienes buscan el favor de Dios por otras vías que no son la fe, muchos buscan salvación por sus obras, por las falsas religiones, pero los cristianos han buscado salvación por la fe en Cristo.</a:t>
            </a:r>
          </a:p>
        </p:txBody>
      </p:sp>
    </p:spTree>
    <p:extLst>
      <p:ext uri="{BB962C8B-B14F-4D97-AF65-F5344CB8AC3E}">
        <p14:creationId xmlns:p14="http://schemas.microsoft.com/office/powerpoint/2010/main" val="409893200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rot="20741856">
            <a:off x="838200" y="1794366"/>
            <a:ext cx="10515600" cy="3503146"/>
          </a:xfrm>
          <a:prstGeom prst="flowChartPunchedTape">
            <a:avLst/>
          </a:prstGeom>
          <a:solidFill>
            <a:srgbClr val="469CE5"/>
          </a:solidFill>
          <a:ln>
            <a:noFill/>
          </a:ln>
          <a:scene3d>
            <a:camera prst="isometricOffAxis2Left"/>
            <a:lightRig rig="threePt" dir="t"/>
          </a:scene3d>
        </p:spPr>
        <p:txBody>
          <a:bodyPr>
            <a:normAutofit fontScale="90000"/>
          </a:bodyPr>
          <a:lstStyle/>
          <a:p>
            <a:pPr algn="ctr"/>
            <a:r>
              <a:rPr lang="es-GT" sz="8000" b="1" dirty="0">
                <a:ln w="10160">
                  <a:solidFill>
                    <a:schemeClr val="bg1"/>
                  </a:solidFill>
                  <a:prstDash val="solid"/>
                </a:ln>
                <a:solidFill>
                  <a:schemeClr val="bg1"/>
                </a:solidFill>
                <a:effectLst>
                  <a:outerShdw blurRad="38100" dist="22860" dir="5400000" algn="tl" rotWithShape="0">
                    <a:srgbClr val="000000">
                      <a:alpha val="30000"/>
                    </a:srgbClr>
                  </a:outerShdw>
                </a:effectLst>
              </a:rPr>
              <a:t>DISCIPULADO Y </a:t>
            </a:r>
            <a:br>
              <a:rPr lang="es-GT" sz="8000" b="1" dirty="0">
                <a:ln w="10160">
                  <a:solidFill>
                    <a:schemeClr val="bg1"/>
                  </a:solidFill>
                  <a:prstDash val="solid"/>
                </a:ln>
                <a:solidFill>
                  <a:schemeClr val="bg1"/>
                </a:solidFill>
                <a:effectLst>
                  <a:outerShdw blurRad="38100" dist="22860" dir="5400000" algn="tl" rotWithShape="0">
                    <a:srgbClr val="000000">
                      <a:alpha val="30000"/>
                    </a:srgbClr>
                  </a:outerShdw>
                </a:effectLst>
              </a:rPr>
            </a:br>
            <a:r>
              <a:rPr lang="es-GT" sz="8000" b="1" dirty="0">
                <a:ln w="10160">
                  <a:solidFill>
                    <a:schemeClr val="bg1"/>
                  </a:solidFill>
                  <a:prstDash val="solid"/>
                </a:ln>
                <a:solidFill>
                  <a:schemeClr val="bg1"/>
                </a:solidFill>
                <a:effectLst>
                  <a:outerShdw blurRad="38100" dist="22860" dir="5400000" algn="tl" rotWithShape="0">
                    <a:srgbClr val="000000">
                      <a:alpha val="30000"/>
                    </a:srgbClr>
                  </a:outerShdw>
                </a:effectLst>
              </a:rPr>
              <a:t>MINISTERIO EN ACCIÓN</a:t>
            </a:r>
          </a:p>
        </p:txBody>
      </p:sp>
    </p:spTree>
    <p:extLst>
      <p:ext uri="{BB962C8B-B14F-4D97-AF65-F5344CB8AC3E}">
        <p14:creationId xmlns:p14="http://schemas.microsoft.com/office/powerpoint/2010/main" val="1809765878"/>
      </p:ext>
    </p:extLst>
  </p:cSld>
  <p:clrMapOvr>
    <a:masterClrMapping/>
  </p:clrMapOvr>
  <mc:AlternateContent xmlns:mc="http://schemas.openxmlformats.org/markup-compatibility/2006" xmlns:p14="http://schemas.microsoft.com/office/powerpoint/2010/main">
    <mc:Choice Requires="p14">
      <p:transition spd="slow" p14:dur="1500">
        <p:split orient="vert" dir="in"/>
      </p:transition>
    </mc:Choice>
    <mc:Fallback xmlns="">
      <p:transition spd="slow">
        <p:split orient="vert" dir="in"/>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37029" y="362857"/>
            <a:ext cx="11146971" cy="6134926"/>
          </a:xfrm>
        </p:spPr>
        <p:txBody>
          <a:bodyPr anchor="ctr">
            <a:normAutofit/>
          </a:bodyPr>
          <a:lstStyle/>
          <a:p>
            <a:pPr marL="539750" indent="-539750" algn="just">
              <a:buFont typeface="Wingdings" panose="05000000000000000000" pitchFamily="2" charset="2"/>
              <a:buChar char="ü"/>
            </a:pPr>
            <a:r>
              <a:rPr lang="es-GT" sz="4000" dirty="0"/>
              <a:t>El cristiano tiene dos opciones: o somos hijos libres, justificados ante Dios por creer únicamente en el sacrificio de Jesús o hijos de esclavitud, creyendo que podemos, aunque parcialmente, ganar nuestra salvación. </a:t>
            </a:r>
          </a:p>
          <a:p>
            <a:pPr marL="539750" indent="-539750" algn="just">
              <a:buFont typeface="Wingdings" panose="05000000000000000000" pitchFamily="2" charset="2"/>
              <a:buChar char="ü"/>
            </a:pPr>
            <a:r>
              <a:rPr lang="es-GT" sz="4000" dirty="0"/>
              <a:t>Debemos recordar que la salvación se obtiene sólo por la fe en Cristo.</a:t>
            </a:r>
          </a:p>
          <a:p>
            <a:pPr marL="539750" indent="-539750" algn="just">
              <a:buFont typeface="Wingdings" panose="05000000000000000000" pitchFamily="2" charset="2"/>
              <a:buChar char="ü"/>
            </a:pPr>
            <a:r>
              <a:rPr lang="es-GT" sz="4000" dirty="0"/>
              <a:t>Anime a los hermanos en Cristo que no se han bautizado en agua a hacer planes para dar este importante paso. </a:t>
            </a:r>
          </a:p>
        </p:txBody>
      </p:sp>
    </p:spTree>
    <p:extLst>
      <p:ext uri="{BB962C8B-B14F-4D97-AF65-F5344CB8AC3E}">
        <p14:creationId xmlns:p14="http://schemas.microsoft.com/office/powerpoint/2010/main" val="1520443998"/>
      </p:ext>
    </p:extLst>
  </p:cSld>
  <p:clrMapOvr>
    <a:masterClrMapping/>
  </p:clrMapOvr>
  <mc:AlternateContent xmlns:mc="http://schemas.openxmlformats.org/markup-compatibility/2006" xmlns:p14="http://schemas.microsoft.com/office/powerpoint/2010/main">
    <mc:Choice Requires="p14">
      <p:transition spd="slow" p14:dur="1500">
        <p:split orient="vert" dir="in"/>
      </p:transition>
    </mc:Choice>
    <mc:Fallback xmlns="">
      <p:transition spd="slow">
        <p:split orient="vert" dir="in"/>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texto 2"/>
          <p:cNvSpPr>
            <a:spLocks noGrp="1"/>
          </p:cNvSpPr>
          <p:nvPr>
            <p:ph type="body" idx="1"/>
          </p:nvPr>
        </p:nvSpPr>
        <p:spPr>
          <a:xfrm>
            <a:off x="1088572" y="689429"/>
            <a:ext cx="10058400" cy="2968171"/>
          </a:xfrm>
          <a:ln w="38100">
            <a:solidFill>
              <a:schemeClr val="accent6">
                <a:lumMod val="50000"/>
              </a:schemeClr>
            </a:solidFill>
          </a:ln>
        </p:spPr>
        <p:txBody>
          <a:bodyPr anchor="ctr">
            <a:noAutofit/>
          </a:bodyPr>
          <a:lstStyle/>
          <a:p>
            <a:pPr algn="ctr"/>
            <a:r>
              <a:rPr lang="es-GT" sz="4000" dirty="0">
                <a:effectLst>
                  <a:outerShdw blurRad="38100" dist="38100" dir="2700000" algn="tl">
                    <a:srgbClr val="000000">
                      <a:alpha val="43137"/>
                    </a:srgbClr>
                  </a:outerShdw>
                </a:effectLst>
              </a:rPr>
              <a:t>VERSÍCULO CLAVE: </a:t>
            </a:r>
          </a:p>
          <a:p>
            <a:pPr algn="ctr"/>
            <a:r>
              <a:rPr lang="es-GT" sz="3800" b="0" dirty="0">
                <a:effectLst>
                  <a:outerShdw blurRad="38100" dist="38100" dir="2700000" algn="tl">
                    <a:srgbClr val="000000">
                      <a:alpha val="43137"/>
                    </a:srgbClr>
                  </a:outerShdw>
                </a:effectLst>
                <a:latin typeface="+mj-lt"/>
              </a:rPr>
              <a:t>“Y si vosotros sois de Cristo, ciertamente linaje de Abraham sois, y herederos según la promesa” </a:t>
            </a:r>
          </a:p>
          <a:p>
            <a:pPr algn="ctr"/>
            <a:r>
              <a:rPr lang="es-GT" sz="3800" b="0" dirty="0">
                <a:effectLst>
                  <a:outerShdw blurRad="38100" dist="38100" dir="2700000" algn="tl">
                    <a:srgbClr val="000000">
                      <a:alpha val="43137"/>
                    </a:srgbClr>
                  </a:outerShdw>
                </a:effectLst>
                <a:latin typeface="+mj-lt"/>
              </a:rPr>
              <a:t>Gálatas 3:29. </a:t>
            </a:r>
          </a:p>
        </p:txBody>
      </p:sp>
      <p:sp>
        <p:nvSpPr>
          <p:cNvPr id="5" name="Marcador de texto 4"/>
          <p:cNvSpPr>
            <a:spLocks noGrp="1"/>
          </p:cNvSpPr>
          <p:nvPr>
            <p:ph type="body" sz="quarter" idx="3"/>
          </p:nvPr>
        </p:nvSpPr>
        <p:spPr>
          <a:xfrm>
            <a:off x="1088572" y="4121721"/>
            <a:ext cx="10058400" cy="2046850"/>
          </a:xfrm>
          <a:ln w="38100">
            <a:solidFill>
              <a:srgbClr val="0070C0"/>
            </a:solidFill>
          </a:ln>
        </p:spPr>
        <p:txBody>
          <a:bodyPr vert="horz" lIns="91440" tIns="45720" rIns="91440" bIns="45720" rtlCol="0" anchor="ctr">
            <a:noAutofit/>
          </a:bodyPr>
          <a:lstStyle/>
          <a:p>
            <a:pPr algn="ctr"/>
            <a:r>
              <a:rPr lang="es-GT" sz="4000" dirty="0">
                <a:effectLst>
                  <a:outerShdw blurRad="38100" dist="38100" dir="2700000" algn="tl">
                    <a:srgbClr val="000000">
                      <a:alpha val="43137"/>
                    </a:srgbClr>
                  </a:outerShdw>
                </a:effectLst>
              </a:rPr>
              <a:t>FUNDAMENTO BÍBLICO:</a:t>
            </a:r>
          </a:p>
          <a:p>
            <a:pPr algn="ctr"/>
            <a:r>
              <a:rPr lang="es-GT" sz="3800" b="0" dirty="0">
                <a:effectLst>
                  <a:outerShdw blurRad="38100" dist="38100" dir="2700000" algn="tl">
                    <a:srgbClr val="000000">
                      <a:alpha val="43137"/>
                    </a:srgbClr>
                  </a:outerShdw>
                </a:effectLst>
                <a:latin typeface="+mj-lt"/>
              </a:rPr>
              <a:t>Gálatas 3:23-29; 4:1-31.  </a:t>
            </a:r>
          </a:p>
        </p:txBody>
      </p:sp>
    </p:spTree>
    <p:extLst>
      <p:ext uri="{BB962C8B-B14F-4D97-AF65-F5344CB8AC3E}">
        <p14:creationId xmlns:p14="http://schemas.microsoft.com/office/powerpoint/2010/main" val="54959599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bg/>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P spid="5" grpId="0" uiExpand="1" build="p" animBg="1"/>
    </p:bld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0"/>
                <a:lumOff val="100000"/>
              </a:schemeClr>
            </a:gs>
            <a:gs pos="50000">
              <a:schemeClr val="accent4">
                <a:lumMod val="0"/>
                <a:lumOff val="100000"/>
              </a:schemeClr>
            </a:gs>
            <a:gs pos="79000">
              <a:srgbClr val="45A7E4"/>
            </a:gs>
          </a:gsLst>
          <a:path path="circle">
            <a:fillToRect l="50000" t="50000" r="50000" b="50000"/>
          </a:path>
          <a:tileRect/>
        </a:gra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D10F104-6EFB-4819-854C-C2B6EAD07EA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3339" y="541582"/>
            <a:ext cx="8665321" cy="5774835"/>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2474576513"/>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vert="horz" lIns="91440" tIns="45720" rIns="91440" bIns="45720" rtlCol="0" anchor="ctr">
            <a:normAutofit/>
          </a:bodyPr>
          <a:lstStyle/>
          <a:p>
            <a:pPr algn="ctr"/>
            <a:r>
              <a:rPr lang="es-GT" sz="7200" b="1" dirty="0">
                <a:effectLst>
                  <a:outerShdw blurRad="38100" dist="38100" dir="2700000" algn="tl">
                    <a:srgbClr val="000000">
                      <a:alpha val="43137"/>
                    </a:srgbClr>
                  </a:outerShdw>
                </a:effectLst>
                <a:latin typeface="+mn-lt"/>
              </a:rPr>
              <a:t>INTRODUCCIÓN</a:t>
            </a:r>
          </a:p>
        </p:txBody>
      </p:sp>
      <p:sp>
        <p:nvSpPr>
          <p:cNvPr id="3" name="Marcador de contenido 2"/>
          <p:cNvSpPr>
            <a:spLocks noGrp="1"/>
          </p:cNvSpPr>
          <p:nvPr>
            <p:ph idx="1"/>
          </p:nvPr>
        </p:nvSpPr>
        <p:spPr/>
        <p:txBody>
          <a:bodyPr anchor="ctr">
            <a:noAutofit/>
          </a:bodyPr>
          <a:lstStyle/>
          <a:p>
            <a:pPr marL="261938" indent="-261938" algn="just"/>
            <a:r>
              <a:rPr lang="es-GT" sz="4000" dirty="0">
                <a:effectLst>
                  <a:outerShdw blurRad="38100" dist="38100" dir="2700000" algn="tl">
                    <a:srgbClr val="000000">
                      <a:alpha val="43137"/>
                    </a:srgbClr>
                  </a:outerShdw>
                </a:effectLst>
                <a:ea typeface="Yu Mincho" panose="02020400000000000000" pitchFamily="18" charset="-128"/>
              </a:rPr>
              <a:t>¿Cuál es el propósito de la ley de Moisés?</a:t>
            </a:r>
          </a:p>
          <a:p>
            <a:pPr marL="261938" indent="-261938" algn="just"/>
            <a:r>
              <a:rPr lang="es-GT" sz="4000" dirty="0">
                <a:effectLst>
                  <a:outerShdw blurRad="38100" dist="38100" dir="2700000" algn="tl">
                    <a:srgbClr val="000000">
                      <a:alpha val="43137"/>
                    </a:srgbClr>
                  </a:outerShdw>
                </a:effectLst>
                <a:ea typeface="Yu Mincho" panose="02020400000000000000" pitchFamily="18" charset="-128"/>
              </a:rPr>
              <a:t>La ley se estableció para guiarnos a la salvación en Cristo. </a:t>
            </a:r>
          </a:p>
          <a:p>
            <a:pPr marL="261938" indent="-261938" algn="just"/>
            <a:r>
              <a:rPr lang="es-GT" sz="4000" dirty="0">
                <a:effectLst>
                  <a:outerShdw blurRad="38100" dist="38100" dir="2700000" algn="tl">
                    <a:srgbClr val="000000">
                      <a:alpha val="43137"/>
                    </a:srgbClr>
                  </a:outerShdw>
                </a:effectLst>
                <a:ea typeface="Yu Mincho" panose="02020400000000000000" pitchFamily="18" charset="-128"/>
              </a:rPr>
              <a:t>La ley expone nuestra pecaminosidad y, por lo tanto, nuestra necesidad de un Salvador. </a:t>
            </a:r>
          </a:p>
          <a:p>
            <a:pPr marL="261938" indent="-261938" algn="just"/>
            <a:r>
              <a:rPr lang="es-GT" sz="4000" dirty="0">
                <a:effectLst>
                  <a:outerShdw blurRad="38100" dist="38100" dir="2700000" algn="tl">
                    <a:srgbClr val="000000">
                      <a:alpha val="43137"/>
                    </a:srgbClr>
                  </a:outerShdw>
                </a:effectLst>
                <a:ea typeface="Yu Mincho" panose="02020400000000000000" pitchFamily="18" charset="-128"/>
              </a:rPr>
              <a:t>Estudiemos la lección de hoy.</a:t>
            </a:r>
          </a:p>
        </p:txBody>
      </p:sp>
    </p:spTree>
    <p:extLst>
      <p:ext uri="{BB962C8B-B14F-4D97-AF65-F5344CB8AC3E}">
        <p14:creationId xmlns:p14="http://schemas.microsoft.com/office/powerpoint/2010/main" val="313299370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60218" y="1886858"/>
            <a:ext cx="5500256" cy="3265714"/>
          </a:xfrm>
        </p:spPr>
        <p:txBody>
          <a:bodyPr vert="horz" lIns="91440" tIns="45720" rIns="91440" bIns="45720" rtlCol="0" anchor="ctr">
            <a:noAutofit/>
          </a:bodyPr>
          <a:lstStyle/>
          <a:p>
            <a:pPr algn="ctr"/>
            <a:r>
              <a:rPr lang="es-GT" sz="6500" b="1" dirty="0">
                <a:effectLst>
                  <a:outerShdw blurRad="38100" dist="38100" dir="2700000" algn="tl">
                    <a:srgbClr val="000000">
                      <a:alpha val="43137"/>
                    </a:srgbClr>
                  </a:outerShdw>
                </a:effectLst>
                <a:latin typeface="+mn-lt"/>
              </a:rPr>
              <a:t>LIBERADOS Y ADOPTADOS POR LA FE </a:t>
            </a:r>
          </a:p>
        </p:txBody>
      </p:sp>
      <p:sp>
        <p:nvSpPr>
          <p:cNvPr id="4" name="Marcador de texto 3"/>
          <p:cNvSpPr>
            <a:spLocks noGrp="1"/>
          </p:cNvSpPr>
          <p:nvPr>
            <p:ph type="body" sz="half" idx="2"/>
          </p:nvPr>
        </p:nvSpPr>
        <p:spPr>
          <a:xfrm>
            <a:off x="360216" y="5413828"/>
            <a:ext cx="5500257" cy="885371"/>
          </a:xfrm>
        </p:spPr>
        <p:txBody>
          <a:bodyPr anchor="ctr">
            <a:normAutofit/>
          </a:bodyPr>
          <a:lstStyle/>
          <a:p>
            <a:pPr algn="ctr"/>
            <a:r>
              <a:rPr lang="es-GT" sz="4000" dirty="0">
                <a:effectLst>
                  <a:outerShdw blurRad="38100" dist="38100" dir="2700000" algn="tl">
                    <a:srgbClr val="000000">
                      <a:alpha val="43137"/>
                    </a:srgbClr>
                  </a:outerShdw>
                </a:effectLst>
              </a:rPr>
              <a:t>Gálatas 3:23-29; 4:1-7.</a:t>
            </a:r>
          </a:p>
        </p:txBody>
      </p:sp>
      <p:sp>
        <p:nvSpPr>
          <p:cNvPr id="5" name="Cheurón 4"/>
          <p:cNvSpPr/>
          <p:nvPr/>
        </p:nvSpPr>
        <p:spPr>
          <a:xfrm>
            <a:off x="2528453" y="568526"/>
            <a:ext cx="1163782" cy="1057076"/>
          </a:xfrm>
          <a:prstGeom prst="ellipse">
            <a:avLst/>
          </a:prstGeom>
          <a:solidFill>
            <a:srgbClr val="386B01"/>
          </a:solidFill>
          <a:ln>
            <a:noFill/>
          </a:ln>
          <a:effectLst>
            <a:outerShdw blurRad="152400" dist="317500" dir="5400000" sx="90000" sy="-19000" rotWithShape="0">
              <a:prstClr val="black">
                <a:alpha val="15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6000" b="1" dirty="0">
                <a:solidFill>
                  <a:schemeClr val="bg1"/>
                </a:solidFill>
              </a:rPr>
              <a:t>1</a:t>
            </a:r>
          </a:p>
        </p:txBody>
      </p:sp>
      <p:sp>
        <p:nvSpPr>
          <p:cNvPr id="7" name="Rectángulo 6">
            <a:extLst>
              <a:ext uri="{FF2B5EF4-FFF2-40B4-BE49-F238E27FC236}">
                <a16:creationId xmlns:a16="http://schemas.microsoft.com/office/drawing/2014/main" id="{419F66CE-B515-414A-80D4-E1A08A6FECA0}"/>
              </a:ext>
            </a:extLst>
          </p:cNvPr>
          <p:cNvSpPr/>
          <p:nvPr/>
        </p:nvSpPr>
        <p:spPr>
          <a:xfrm>
            <a:off x="8368145" y="3214255"/>
            <a:ext cx="3463637" cy="721741"/>
          </a:xfrm>
          <a:prstGeom prst="rect">
            <a:avLst/>
          </a:prstGeom>
        </p:spPr>
        <p:txBody>
          <a:bodyPr wrap="square">
            <a:spAutoFit/>
          </a:bodyPr>
          <a:lstStyle/>
          <a:p>
            <a:pPr algn="ctr"/>
            <a:r>
              <a:rPr lang="es-GT" sz="4000" dirty="0">
                <a:effectLst>
                  <a:outerShdw blurRad="38100" dist="38100" dir="2700000" algn="tl">
                    <a:srgbClr val="000000">
                      <a:alpha val="43137"/>
                    </a:srgbClr>
                  </a:outerShdw>
                </a:effectLst>
                <a:latin typeface="Algerian" panose="04020705040A02060702" pitchFamily="82" charset="0"/>
              </a:rPr>
              <a:t> </a:t>
            </a:r>
          </a:p>
        </p:txBody>
      </p:sp>
      <p:pic>
        <p:nvPicPr>
          <p:cNvPr id="6" name="Picture 5">
            <a:extLst>
              <a:ext uri="{FF2B5EF4-FFF2-40B4-BE49-F238E27FC236}">
                <a16:creationId xmlns:a16="http://schemas.microsoft.com/office/drawing/2014/main" id="{67930F8A-DFA1-4E56-9941-FA139E03A90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31528" y="566737"/>
            <a:ext cx="5524500" cy="5724525"/>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86235254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37029" y="551543"/>
            <a:ext cx="11161485" cy="5747657"/>
          </a:xfrm>
        </p:spPr>
        <p:txBody>
          <a:bodyPr anchor="ctr">
            <a:normAutofit/>
          </a:bodyPr>
          <a:lstStyle/>
          <a:p>
            <a:pPr marL="538163" indent="-538163" algn="just">
              <a:buFont typeface="+mj-lt"/>
              <a:buAutoNum type="alphaUcPeriod"/>
            </a:pPr>
            <a:r>
              <a:rPr lang="es-GT" sz="4000" dirty="0">
                <a:effectLst>
                  <a:outerShdw blurRad="38100" dist="38100" dir="2700000" algn="tl">
                    <a:srgbClr val="000000">
                      <a:alpha val="43137"/>
                    </a:srgbClr>
                  </a:outerShdw>
                </a:effectLst>
                <a:ea typeface="Yu Mincho" panose="02020400000000000000" pitchFamily="18" charset="-128"/>
              </a:rPr>
              <a:t>Pablo presenta la ilustración del “ayo”. </a:t>
            </a:r>
          </a:p>
          <a:p>
            <a:pPr marL="914400" lvl="1" indent="-457200" algn="just">
              <a:buFont typeface="+mj-lt"/>
              <a:buAutoNum type="arabicParenR"/>
            </a:pPr>
            <a:r>
              <a:rPr lang="es-GT" sz="3800" dirty="0">
                <a:ea typeface="Yu Mincho" panose="02020400000000000000" pitchFamily="18" charset="-128"/>
              </a:rPr>
              <a:t>La ley vino a ser nuestro ayo para llevarnos a Cristo, a fin de que fuésemos justificados por la fe, V.23,24. “Un ayo era un esclavo a cargo del hijo del dueño para enseñarle el comportamiento correcto, aplicar el castigo cuando fuera necesario, hasta cumplir los dieciséis años”.</a:t>
            </a:r>
          </a:p>
        </p:txBody>
      </p:sp>
    </p:spTree>
    <p:extLst>
      <p:ext uri="{BB962C8B-B14F-4D97-AF65-F5344CB8AC3E}">
        <p14:creationId xmlns:p14="http://schemas.microsoft.com/office/powerpoint/2010/main" val="264587748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37029" y="551543"/>
            <a:ext cx="11161485" cy="5747657"/>
          </a:xfrm>
        </p:spPr>
        <p:txBody>
          <a:bodyPr anchor="ctr">
            <a:normAutofit lnSpcReduction="10000"/>
          </a:bodyPr>
          <a:lstStyle/>
          <a:p>
            <a:pPr marL="538163" indent="-538163" algn="just">
              <a:buFont typeface="+mj-lt"/>
              <a:buAutoNum type="alphaUcPeriod"/>
            </a:pPr>
            <a:r>
              <a:rPr lang="es-GT" sz="4000" dirty="0">
                <a:effectLst>
                  <a:outerShdw blurRad="38100" dist="38100" dir="2700000" algn="tl">
                    <a:srgbClr val="000000">
                      <a:alpha val="43137"/>
                    </a:srgbClr>
                  </a:outerShdw>
                </a:effectLst>
                <a:ea typeface="Yu Mincho" panose="02020400000000000000" pitchFamily="18" charset="-128"/>
              </a:rPr>
              <a:t>Pablo presenta la ilustración del “ayo”. </a:t>
            </a:r>
          </a:p>
          <a:p>
            <a:pPr marL="900113" lvl="1" indent="-442913" algn="just">
              <a:buFont typeface="+mj-lt"/>
              <a:buAutoNum type="arabicParenR" startAt="2"/>
            </a:pPr>
            <a:r>
              <a:rPr lang="es-GT" sz="3800" dirty="0">
                <a:ea typeface="Yu Mincho" panose="02020400000000000000" pitchFamily="18" charset="-128"/>
              </a:rPr>
              <a:t>Pero debido a la muerte y resurrección de Cristo ya no estamos bajo el ayo, ahora es por la fe en Cristo, V.25.</a:t>
            </a:r>
          </a:p>
          <a:p>
            <a:pPr marL="1349375" lvl="2" indent="-434975" algn="just">
              <a:buFont typeface="+mj-lt"/>
              <a:buAutoNum type="alphaLcParenR"/>
            </a:pPr>
            <a:r>
              <a:rPr lang="es-GT" sz="3400" dirty="0">
                <a:ea typeface="Yu Mincho" panose="02020400000000000000" pitchFamily="18" charset="-128"/>
              </a:rPr>
              <a:t>Por fe tenemos una relación padre-hijo con Dios, V.26.</a:t>
            </a:r>
          </a:p>
          <a:p>
            <a:pPr marL="1349375" lvl="2" indent="-434975" algn="just">
              <a:buFont typeface="+mj-lt"/>
              <a:buAutoNum type="alphaLcParenR"/>
            </a:pPr>
            <a:r>
              <a:rPr lang="es-GT" sz="3400" dirty="0">
                <a:ea typeface="Yu Mincho" panose="02020400000000000000" pitchFamily="18" charset="-128"/>
              </a:rPr>
              <a:t>Por fe nos identificamos con Cristo en el bautismo en agua, V.27.</a:t>
            </a:r>
          </a:p>
          <a:p>
            <a:pPr marL="1349375" lvl="2" indent="-434975" algn="just">
              <a:buFont typeface="+mj-lt"/>
              <a:buAutoNum type="alphaLcParenR"/>
            </a:pPr>
            <a:r>
              <a:rPr lang="es-GT" sz="3400" dirty="0">
                <a:ea typeface="Yu Mincho" panose="02020400000000000000" pitchFamily="18" charset="-128"/>
              </a:rPr>
              <a:t>Por fe somos parte de la familia de Dios, V.28.</a:t>
            </a:r>
          </a:p>
          <a:p>
            <a:pPr marL="1349375" lvl="2" indent="-434975" algn="just">
              <a:buFont typeface="+mj-lt"/>
              <a:buAutoNum type="alphaLcParenR"/>
            </a:pPr>
            <a:r>
              <a:rPr lang="es-GT" sz="3400" dirty="0">
                <a:ea typeface="Yu Mincho" panose="02020400000000000000" pitchFamily="18" charset="-128"/>
              </a:rPr>
              <a:t>Por fe somos uno en Cristo, V.28.</a:t>
            </a:r>
          </a:p>
          <a:p>
            <a:pPr marL="1349375" lvl="2" indent="-434975" algn="just">
              <a:buFont typeface="+mj-lt"/>
              <a:buAutoNum type="alphaLcParenR"/>
            </a:pPr>
            <a:r>
              <a:rPr lang="es-GT" sz="3400" dirty="0">
                <a:ea typeface="Yu Mincho" panose="02020400000000000000" pitchFamily="18" charset="-128"/>
              </a:rPr>
              <a:t>Por fe somos herederos de las promesas, V.29. Véase Gálatas 3:9; Romanos 5:17.</a:t>
            </a:r>
          </a:p>
        </p:txBody>
      </p:sp>
    </p:spTree>
    <p:extLst>
      <p:ext uri="{BB962C8B-B14F-4D97-AF65-F5344CB8AC3E}">
        <p14:creationId xmlns:p14="http://schemas.microsoft.com/office/powerpoint/2010/main" val="211356471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37029" y="551543"/>
            <a:ext cx="11161485" cy="5747657"/>
          </a:xfrm>
        </p:spPr>
        <p:txBody>
          <a:bodyPr anchor="ctr">
            <a:normAutofit/>
          </a:bodyPr>
          <a:lstStyle/>
          <a:p>
            <a:pPr marL="536575" indent="-536575" algn="just">
              <a:buFont typeface="+mj-lt"/>
              <a:buAutoNum type="alphaUcPeriod" startAt="2"/>
            </a:pPr>
            <a:r>
              <a:rPr lang="es-GT" sz="4000" dirty="0">
                <a:effectLst>
                  <a:outerShdw blurRad="38100" dist="38100" dir="2700000" algn="tl">
                    <a:srgbClr val="000000">
                      <a:alpha val="43137"/>
                    </a:srgbClr>
                  </a:outerShdw>
                </a:effectLst>
                <a:ea typeface="Yu Mincho" panose="02020400000000000000" pitchFamily="18" charset="-128"/>
              </a:rPr>
              <a:t>Pablo presenta la ilustración del heredero.</a:t>
            </a:r>
          </a:p>
          <a:p>
            <a:pPr marL="914400" lvl="1" indent="-457200" algn="just">
              <a:buFont typeface="+mj-lt"/>
              <a:buAutoNum type="arabicParenR"/>
            </a:pPr>
            <a:r>
              <a:rPr lang="es-GT" sz="3800" dirty="0">
                <a:ea typeface="Yu Mincho" panose="02020400000000000000" pitchFamily="18" charset="-128"/>
              </a:rPr>
              <a:t>El no tenía ninguna diferencia con el esclavo, el era puesto bajo un tutor hasta los catorce años, V.1-3.</a:t>
            </a:r>
          </a:p>
          <a:p>
            <a:pPr marL="914400" lvl="1" indent="-457200" algn="just">
              <a:buFont typeface="+mj-lt"/>
              <a:buAutoNum type="arabicParenR"/>
            </a:pPr>
            <a:r>
              <a:rPr lang="es-GT" sz="3800" dirty="0">
                <a:ea typeface="Yu Mincho" panose="02020400000000000000" pitchFamily="18" charset="-128"/>
              </a:rPr>
              <a:t>La herencia espiritual en Cristo, V.4-7. </a:t>
            </a:r>
          </a:p>
          <a:p>
            <a:pPr marL="1349375" lvl="2" indent="-434975" algn="just">
              <a:buFont typeface="+mj-lt"/>
              <a:buAutoNum type="alphaLcParenR"/>
            </a:pPr>
            <a:r>
              <a:rPr lang="es-GT" sz="3400" dirty="0">
                <a:ea typeface="Yu Mincho" panose="02020400000000000000" pitchFamily="18" charset="-128"/>
              </a:rPr>
              <a:t>EL nació de una mujer y bajo la ley con dos propósitos: Redimir a los que estaban bajo la ley, y recibir la adopción de hijos. </a:t>
            </a:r>
          </a:p>
          <a:p>
            <a:pPr marL="1349375" lvl="2" indent="-434975" algn="just">
              <a:buFont typeface="+mj-lt"/>
              <a:buAutoNum type="alphaLcParenR"/>
            </a:pPr>
            <a:r>
              <a:rPr lang="es-GT" sz="3400" dirty="0">
                <a:ea typeface="Yu Mincho" panose="02020400000000000000" pitchFamily="18" charset="-128"/>
              </a:rPr>
              <a:t>El Señor nos da el Espíritu Santo para darnos seguridad e identidad como hijos de Dios, V.6,7. </a:t>
            </a:r>
          </a:p>
        </p:txBody>
      </p:sp>
    </p:spTree>
    <p:extLst>
      <p:ext uri="{BB962C8B-B14F-4D97-AF65-F5344CB8AC3E}">
        <p14:creationId xmlns:p14="http://schemas.microsoft.com/office/powerpoint/2010/main" val="355394049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37029" y="551543"/>
            <a:ext cx="11161485" cy="5747657"/>
          </a:xfrm>
        </p:spPr>
        <p:txBody>
          <a:bodyPr anchor="ctr">
            <a:normAutofit/>
          </a:bodyPr>
          <a:lstStyle/>
          <a:p>
            <a:pPr marL="536575" indent="-536575" algn="just">
              <a:buFont typeface="+mj-lt"/>
              <a:buAutoNum type="alphaUcPeriod" startAt="3"/>
            </a:pPr>
            <a:r>
              <a:rPr lang="es-GT" sz="4000" dirty="0">
                <a:effectLst>
                  <a:outerShdw blurRad="38100" dist="38100" dir="2700000" algn="tl">
                    <a:srgbClr val="000000">
                      <a:alpha val="43137"/>
                    </a:srgbClr>
                  </a:outerShdw>
                </a:effectLst>
                <a:ea typeface="Yu Mincho" panose="02020400000000000000" pitchFamily="18" charset="-128"/>
              </a:rPr>
              <a:t>Ahora, todos los que hemos recibido a Cristo somos hijos de Dios, y tenemos el Espíritu Santo para ayudarnos a vivir como hijos e hijas; leamos la Palabra de Dios y fortalezcamos nuestra fe a través de la oración.</a:t>
            </a:r>
            <a:endParaRPr lang="es-GT" sz="3400" dirty="0">
              <a:ea typeface="Yu Mincho" panose="02020400000000000000" pitchFamily="18" charset="-128"/>
            </a:endParaRPr>
          </a:p>
        </p:txBody>
      </p:sp>
    </p:spTree>
    <p:extLst>
      <p:ext uri="{BB962C8B-B14F-4D97-AF65-F5344CB8AC3E}">
        <p14:creationId xmlns:p14="http://schemas.microsoft.com/office/powerpoint/2010/main" val="265321973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60218" y="1886858"/>
            <a:ext cx="5500256" cy="3265714"/>
          </a:xfrm>
        </p:spPr>
        <p:txBody>
          <a:bodyPr vert="horz" lIns="91440" tIns="45720" rIns="91440" bIns="45720" rtlCol="0" anchor="ctr">
            <a:noAutofit/>
          </a:bodyPr>
          <a:lstStyle/>
          <a:p>
            <a:pPr algn="ctr"/>
            <a:r>
              <a:rPr lang="es-GT" sz="6500" b="1" dirty="0">
                <a:effectLst>
                  <a:outerShdw blurRad="38100" dist="38100" dir="2700000" algn="tl">
                    <a:srgbClr val="000000">
                      <a:alpha val="43137"/>
                    </a:srgbClr>
                  </a:outerShdw>
                </a:effectLst>
                <a:latin typeface="+mn-lt"/>
              </a:rPr>
              <a:t>NO REGRESEMOS A LA ESCLAVITUD</a:t>
            </a:r>
          </a:p>
        </p:txBody>
      </p:sp>
      <p:sp>
        <p:nvSpPr>
          <p:cNvPr id="4" name="Marcador de texto 3"/>
          <p:cNvSpPr>
            <a:spLocks noGrp="1"/>
          </p:cNvSpPr>
          <p:nvPr>
            <p:ph type="body" sz="half" idx="2"/>
          </p:nvPr>
        </p:nvSpPr>
        <p:spPr>
          <a:xfrm>
            <a:off x="360216" y="5413828"/>
            <a:ext cx="5500257" cy="885371"/>
          </a:xfrm>
        </p:spPr>
        <p:txBody>
          <a:bodyPr anchor="ctr">
            <a:normAutofit/>
          </a:bodyPr>
          <a:lstStyle/>
          <a:p>
            <a:pPr algn="ctr"/>
            <a:r>
              <a:rPr lang="es-GT" sz="4000" dirty="0">
                <a:effectLst>
                  <a:outerShdw blurRad="38100" dist="38100" dir="2700000" algn="tl">
                    <a:srgbClr val="000000">
                      <a:alpha val="43137"/>
                    </a:srgbClr>
                  </a:outerShdw>
                </a:effectLst>
              </a:rPr>
              <a:t>Gálatas 4:8-20.</a:t>
            </a:r>
          </a:p>
        </p:txBody>
      </p:sp>
      <p:sp>
        <p:nvSpPr>
          <p:cNvPr id="5" name="Cheurón 4"/>
          <p:cNvSpPr/>
          <p:nvPr/>
        </p:nvSpPr>
        <p:spPr>
          <a:xfrm>
            <a:off x="2528453" y="568526"/>
            <a:ext cx="1163782" cy="1057076"/>
          </a:xfrm>
          <a:prstGeom prst="ellipse">
            <a:avLst/>
          </a:prstGeom>
          <a:solidFill>
            <a:srgbClr val="386B01"/>
          </a:solidFill>
          <a:ln>
            <a:noFill/>
          </a:ln>
          <a:effectLst>
            <a:outerShdw blurRad="152400" dist="317500" dir="5400000" sx="90000" sy="-19000" rotWithShape="0">
              <a:prstClr val="black">
                <a:alpha val="15000"/>
              </a:prst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GT" sz="6000" b="1" dirty="0">
                <a:solidFill>
                  <a:schemeClr val="bg1"/>
                </a:solidFill>
              </a:rPr>
              <a:t>2</a:t>
            </a:r>
          </a:p>
        </p:txBody>
      </p:sp>
      <p:sp>
        <p:nvSpPr>
          <p:cNvPr id="7" name="Rectángulo 6">
            <a:extLst>
              <a:ext uri="{FF2B5EF4-FFF2-40B4-BE49-F238E27FC236}">
                <a16:creationId xmlns:a16="http://schemas.microsoft.com/office/drawing/2014/main" id="{419F66CE-B515-414A-80D4-E1A08A6FECA0}"/>
              </a:ext>
            </a:extLst>
          </p:cNvPr>
          <p:cNvSpPr/>
          <p:nvPr/>
        </p:nvSpPr>
        <p:spPr>
          <a:xfrm>
            <a:off x="8368145" y="3214255"/>
            <a:ext cx="3463637" cy="721741"/>
          </a:xfrm>
          <a:prstGeom prst="rect">
            <a:avLst/>
          </a:prstGeom>
        </p:spPr>
        <p:txBody>
          <a:bodyPr wrap="square">
            <a:spAutoFit/>
          </a:bodyPr>
          <a:lstStyle/>
          <a:p>
            <a:pPr algn="ctr"/>
            <a:r>
              <a:rPr lang="es-GT" sz="4000" dirty="0">
                <a:effectLst>
                  <a:outerShdw blurRad="38100" dist="38100" dir="2700000" algn="tl">
                    <a:srgbClr val="000000">
                      <a:alpha val="43137"/>
                    </a:srgbClr>
                  </a:outerShdw>
                </a:effectLst>
                <a:latin typeface="Algerian" panose="04020705040A02060702" pitchFamily="82" charset="0"/>
              </a:rPr>
              <a:t> </a:t>
            </a:r>
          </a:p>
        </p:txBody>
      </p:sp>
      <p:pic>
        <p:nvPicPr>
          <p:cNvPr id="8" name="Picture 7">
            <a:extLst>
              <a:ext uri="{FF2B5EF4-FFF2-40B4-BE49-F238E27FC236}">
                <a16:creationId xmlns:a16="http://schemas.microsoft.com/office/drawing/2014/main" id="{7D0337A0-E1C9-4882-BEE0-188EA272319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31528" y="566130"/>
            <a:ext cx="5486400" cy="5725740"/>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70551533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790</TotalTime>
  <Words>1132</Words>
  <Application>Microsoft Office PowerPoint</Application>
  <PresentationFormat>Panorámica</PresentationFormat>
  <Paragraphs>65</Paragraphs>
  <Slides>20</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20</vt:i4>
      </vt:variant>
    </vt:vector>
  </HeadingPairs>
  <TitlesOfParts>
    <vt:vector size="26" baseType="lpstr">
      <vt:lpstr>Algerian</vt:lpstr>
      <vt:lpstr>Arial</vt:lpstr>
      <vt:lpstr>Calibri</vt:lpstr>
      <vt:lpstr>Calibri Light</vt:lpstr>
      <vt:lpstr>Wingdings</vt:lpstr>
      <vt:lpstr>Tema de Office</vt:lpstr>
      <vt:lpstr>Presentación de PowerPoint</vt:lpstr>
      <vt:lpstr>Presentación de PowerPoint</vt:lpstr>
      <vt:lpstr>INTRODUCCIÓN</vt:lpstr>
      <vt:lpstr>LIBERADOS Y ADOPTADOS POR LA FE </vt:lpstr>
      <vt:lpstr>Presentación de PowerPoint</vt:lpstr>
      <vt:lpstr>Presentación de PowerPoint</vt:lpstr>
      <vt:lpstr>Presentación de PowerPoint</vt:lpstr>
      <vt:lpstr>Presentación de PowerPoint</vt:lpstr>
      <vt:lpstr>NO REGRESEMOS A LA ESCLAVITUD</vt:lpstr>
      <vt:lpstr>Presentación de PowerPoint</vt:lpstr>
      <vt:lpstr>Presentación de PowerPoint</vt:lpstr>
      <vt:lpstr>Presentación de PowerPoint</vt:lpstr>
      <vt:lpstr>LIBRES POR LA PROMESA DE DIOS</vt:lpstr>
      <vt:lpstr>Presentación de PowerPoint</vt:lpstr>
      <vt:lpstr>Presentación de PowerPoint</vt:lpstr>
      <vt:lpstr>Presentación de PowerPoint</vt:lpstr>
      <vt:lpstr>Presentación de PowerPoint</vt:lpstr>
      <vt:lpstr>DISCIPULADO Y  MINISTERIO EN ACCIÓN</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FIN DE LA CAUTIVIDAD</dc:title>
  <dc:creator>Alberto A. Gaitan Ortiz</dc:creator>
  <cp:lastModifiedBy>David Rodríguez Zamora</cp:lastModifiedBy>
  <cp:revision>177</cp:revision>
  <dcterms:created xsi:type="dcterms:W3CDTF">2018-03-21T16:47:09Z</dcterms:created>
  <dcterms:modified xsi:type="dcterms:W3CDTF">2020-05-12T00:52:51Z</dcterms:modified>
</cp:coreProperties>
</file>