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5" r:id="rId5"/>
    <p:sldId id="283" r:id="rId6"/>
    <p:sldId id="284" r:id="rId7"/>
    <p:sldId id="285" r:id="rId8"/>
    <p:sldId id="286" r:id="rId9"/>
    <p:sldId id="287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68" r:id="rId19"/>
    <p:sldId id="296" r:id="rId20"/>
    <p:sldId id="274" r:id="rId21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34312"/>
    <a:srgbClr val="E48448"/>
    <a:srgbClr val="F07128"/>
    <a:srgbClr val="E2884B"/>
    <a:srgbClr val="E6480B"/>
    <a:srgbClr val="FFFFFF"/>
    <a:srgbClr val="72C61C"/>
    <a:srgbClr val="E3D8B9"/>
    <a:srgbClr val="E7F0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1599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32016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4527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129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79328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9175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55238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9787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37056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73004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812679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F5C73-BA7F-4A47-AE19-7FD956CB3617}" type="datetimeFigureOut">
              <a:rPr lang="es-GT" smtClean="0"/>
              <a:t>27/04/2020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3EB54-C86F-4D64-8AC8-EE4E37E6C158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9348777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71" y="871304"/>
            <a:ext cx="5355773" cy="5069938"/>
          </a:xfrm>
        </p:spPr>
        <p:txBody>
          <a:bodyPr anchor="ctr">
            <a:norm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EL ÚNICO Y VERDADERO EVANGELIO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3808" y="0"/>
            <a:ext cx="6108192" cy="68580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16932982"/>
      </p:ext>
    </p:extLst>
  </p:cSld>
  <p:clrMapOvr>
    <a:masterClrMapping/>
  </p:clrMapOvr>
  <p:transition spd="slow">
    <p:randomBar dir="vert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377371"/>
            <a:ext cx="11176000" cy="6095999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/>
            </a:pPr>
            <a:r>
              <a:rPr lang="es-GT" sz="4000" b="1" dirty="0"/>
              <a:t>El evangelio debía darse a conocer a todo el mundo, Mateo 28:18-20; Lucas 24:46-49.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Dios llamó y facultó a Pablo para alcanzar a los gentiles, y a Pedro a los judíos, V.6-8.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Los lideres de la iglesia en Jerusalén aceptaron de todo corazón a Pablo y Bernabé para alcanzar a los gentiles con el evangelio, V.9.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La única petición que los líderes de la iglesia les hicieron fue que no se descuidara el ministerio a los pobres, V.10. “La iglesia primitiva se preocupó por ayudar a los necesitados”. Véase Hechos 6:1-7;1 Corintios 16:1,2.</a:t>
            </a:r>
          </a:p>
        </p:txBody>
      </p:sp>
    </p:spTree>
    <p:extLst>
      <p:ext uri="{BB962C8B-B14F-4D97-AF65-F5344CB8AC3E}">
        <p14:creationId xmlns:p14="http://schemas.microsoft.com/office/powerpoint/2010/main" val="105544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9794" y="417712"/>
            <a:ext cx="11176000" cy="6095999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000" b="1" dirty="0"/>
              <a:t>El evangelio se debe vivir sin hipocresía.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Pablo notó que Pedro estaba actuando con hipocresía, y por eso lo reprendió públicamente, V,11,14.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Pedro practicaba la comunión con los gentiles, pero cuando los judaizantes llegaron a Antioquia, el comenzó a ceder a la presión, V.12.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Pedro al actuar en contra de sus convicciones y distanciarse de la comunión con los gentiles ignoró la lección que Dios le había enseñado en Hechos 11.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Pedro tenia una influencia tan poderosa que muchos cristianos judíos, incluido Bernabé, siguieron su ejemplo, V.12.</a:t>
            </a:r>
          </a:p>
        </p:txBody>
      </p:sp>
    </p:spTree>
    <p:extLst>
      <p:ext uri="{BB962C8B-B14F-4D97-AF65-F5344CB8AC3E}">
        <p14:creationId xmlns:p14="http://schemas.microsoft.com/office/powerpoint/2010/main" val="1698877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2515" y="377371"/>
            <a:ext cx="11190514" cy="6110515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b="1" dirty="0"/>
              <a:t>Es necesario compartir el mensaje del evangelio con nuestras palabras y acciones, la hipocresía debilita la eficacia de nuestra historia; la consecuencia fortalece nuestro testimonio. </a:t>
            </a:r>
          </a:p>
        </p:txBody>
      </p:sp>
    </p:spTree>
    <p:extLst>
      <p:ext uri="{BB962C8B-B14F-4D97-AF65-F5344CB8AC3E}">
        <p14:creationId xmlns:p14="http://schemas.microsoft.com/office/powerpoint/2010/main" val="25982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2857" y="354110"/>
            <a:ext cx="5747658" cy="3525167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PROCLAMAR LA SALVACIÓN POR LA FE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62856" y="5297927"/>
            <a:ext cx="5747659" cy="968188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Gálatas 2:15-21.</a:t>
            </a:r>
          </a:p>
        </p:txBody>
      </p:sp>
      <p:sp>
        <p:nvSpPr>
          <p:cNvPr id="5" name="Cheurón 4"/>
          <p:cNvSpPr/>
          <p:nvPr/>
        </p:nvSpPr>
        <p:spPr>
          <a:xfrm>
            <a:off x="2609552" y="4149637"/>
            <a:ext cx="1254267" cy="877930"/>
          </a:xfrm>
          <a:prstGeom prst="chevron">
            <a:avLst>
              <a:gd name="adj" fmla="val 28523"/>
            </a:avLst>
          </a:prstGeom>
          <a:solidFill>
            <a:srgbClr val="E3431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000" b="1" dirty="0">
                <a:solidFill>
                  <a:schemeClr val="bg1"/>
                </a:solidFill>
              </a:rPr>
              <a:t>3</a:t>
            </a: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992" y="0"/>
            <a:ext cx="5779008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294552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2515" y="377371"/>
            <a:ext cx="11190514" cy="6110515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b="1" dirty="0"/>
              <a:t>Pablo le recuerda a Pedro que están justificados ante Dios por la obra de Jesús, no por guardar ley, V.14,16. Véase Hechos 10:9-14; 22:3; 23:6; Romanos 3:1,2.</a:t>
            </a:r>
          </a:p>
        </p:txBody>
      </p:sp>
    </p:spTree>
    <p:extLst>
      <p:ext uri="{BB962C8B-B14F-4D97-AF65-F5344CB8AC3E}">
        <p14:creationId xmlns:p14="http://schemas.microsoft.com/office/powerpoint/2010/main" val="502747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377371"/>
            <a:ext cx="11176000" cy="6095999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000" b="1" dirty="0"/>
              <a:t>Pablo responde a la principal objeción en contra de esta verdad.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El enfatizó que el pecado en la vida de los cristianos es inconsecuente con una vida de fe, V.17. Véase Gálatas 3:21.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El enfatizó que cuando los cristianos aceptaron a Cristo, “las cosas que se destruyeron” son las obras de la ley como un medio para salvación, V.18.</a:t>
            </a:r>
          </a:p>
        </p:txBody>
      </p:sp>
    </p:spTree>
    <p:extLst>
      <p:ext uri="{BB962C8B-B14F-4D97-AF65-F5344CB8AC3E}">
        <p14:creationId xmlns:p14="http://schemas.microsoft.com/office/powerpoint/2010/main" val="42487274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377371"/>
            <a:ext cx="11176000" cy="6095999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b="1" dirty="0"/>
              <a:t>Pablo describe su cambio de la ley a la gracia.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La ley revela el pecado humano y la incapacidad de vivir una vida que complazca a Dios, V.19.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Los que son de Cristo han crucificado la carne con sus pasiones y deseos. Véase el V.20 y Gálatas 5:24.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600" dirty="0"/>
              <a:t>La gracia de Dios es el fundamento de la vida de libertad de todos los creyentes en Cristo, V.21.</a:t>
            </a:r>
          </a:p>
        </p:txBody>
      </p:sp>
    </p:spTree>
    <p:extLst>
      <p:ext uri="{BB962C8B-B14F-4D97-AF65-F5344CB8AC3E}">
        <p14:creationId xmlns:p14="http://schemas.microsoft.com/office/powerpoint/2010/main" val="2522687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2515" y="377371"/>
            <a:ext cx="11190514" cy="6110515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4"/>
            </a:pPr>
            <a:r>
              <a:rPr lang="es-GT" sz="4000" b="1" dirty="0"/>
              <a:t>Es necesario proclamar la salvación por la fe Cristo para ser libres del pecado, para alcanzar salvación y vivir para Cristo, nuestra Fuente de fortaleza y vida.</a:t>
            </a:r>
          </a:p>
        </p:txBody>
      </p:sp>
    </p:spTree>
    <p:extLst>
      <p:ext uri="{BB962C8B-B14F-4D97-AF65-F5344CB8AC3E}">
        <p14:creationId xmlns:p14="http://schemas.microsoft.com/office/powerpoint/2010/main" val="125665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 txBox="1">
            <a:spLocks/>
          </p:cNvSpPr>
          <p:nvPr/>
        </p:nvSpPr>
        <p:spPr>
          <a:xfrm>
            <a:off x="851647" y="526490"/>
            <a:ext cx="10515600" cy="5403663"/>
          </a:xfrm>
          <a:prstGeom prst="curvedRightArrow">
            <a:avLst>
              <a:gd name="adj1" fmla="val 49568"/>
              <a:gd name="adj2" fmla="val 50000"/>
              <a:gd name="adj3" fmla="val 25000"/>
            </a:avLst>
          </a:prstGeom>
          <a:solidFill>
            <a:srgbClr val="E6480B"/>
          </a:solidFill>
          <a:ln>
            <a:noFill/>
          </a:ln>
          <a:scene3d>
            <a:camera prst="isometricOffAxis2Left"/>
            <a:lightRig rig="threePt" dir="t"/>
          </a:scene3d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endParaRPr lang="es-GT" sz="8000" b="1" dirty="0">
              <a:ln w="1016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pPr algn="ctr"/>
            <a:r>
              <a:rPr lang="es-GT" sz="8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DISCIPULADO Y </a:t>
            </a:r>
          </a:p>
          <a:p>
            <a:pPr algn="ctr"/>
            <a:br>
              <a:rPr lang="es-GT" sz="8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</a:br>
            <a:r>
              <a:rPr lang="es-GT" sz="8000" b="1" dirty="0">
                <a:ln w="1016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MINISTERIO EN ACCIÓN</a:t>
            </a:r>
          </a:p>
        </p:txBody>
      </p:sp>
    </p:spTree>
    <p:extLst>
      <p:ext uri="{BB962C8B-B14F-4D97-AF65-F5344CB8AC3E}">
        <p14:creationId xmlns:p14="http://schemas.microsoft.com/office/powerpoint/2010/main" val="2424006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882" y="537882"/>
            <a:ext cx="11147612" cy="5746803"/>
          </a:xfrm>
        </p:spPr>
        <p:txBody>
          <a:bodyPr anchor="ctr">
            <a:normAutofit/>
          </a:bodyPr>
          <a:lstStyle/>
          <a:p>
            <a:pPr marL="363538" indent="-363538" algn="just">
              <a:buFont typeface="Wingdings" panose="05000000000000000000" pitchFamily="2" charset="2"/>
              <a:buChar char="§"/>
            </a:pPr>
            <a:r>
              <a:rPr lang="es-GT" sz="4000" dirty="0"/>
              <a:t>La única manera de recibir la salvación es solamente por la fe en Cristo. </a:t>
            </a:r>
          </a:p>
          <a:p>
            <a:pPr marL="363538" indent="-363538" algn="just">
              <a:buFont typeface="Wingdings" panose="05000000000000000000" pitchFamily="2" charset="2"/>
              <a:buChar char="§"/>
            </a:pPr>
            <a:r>
              <a:rPr lang="es-GT" sz="4000" dirty="0"/>
              <a:t>Una vida piadosa viene de la experiencia de conversión a Cristo.</a:t>
            </a:r>
          </a:p>
          <a:p>
            <a:pPr marL="363538" indent="-363538" algn="just">
              <a:buFont typeface="Wingdings" panose="05000000000000000000" pitchFamily="2" charset="2"/>
              <a:buChar char="§"/>
            </a:pPr>
            <a:r>
              <a:rPr lang="es-GT" sz="4000" dirty="0"/>
              <a:t>Viva de manera que tanto sus palabras como sus acciones muestren una firme fe en Cristo a quienes lo rodean. </a:t>
            </a:r>
          </a:p>
          <a:p>
            <a:pPr marL="363538" indent="-363538" algn="just">
              <a:buFont typeface="Wingdings" panose="05000000000000000000" pitchFamily="2" charset="2"/>
              <a:buChar char="§"/>
            </a:pPr>
            <a:r>
              <a:rPr lang="es-GT" sz="4000" dirty="0"/>
              <a:t>Ayude a una persona o familia en su iglesia que enfrenta una situación difícil.</a:t>
            </a:r>
          </a:p>
        </p:txBody>
      </p:sp>
    </p:spTree>
    <p:extLst>
      <p:ext uri="{BB962C8B-B14F-4D97-AF65-F5344CB8AC3E}">
        <p14:creationId xmlns:p14="http://schemas.microsoft.com/office/powerpoint/2010/main" val="426377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>
          <a:xfrm>
            <a:off x="682171" y="2088495"/>
            <a:ext cx="4804230" cy="806542"/>
          </a:xfrm>
          <a:noFill/>
          <a:ln w="28575">
            <a:solidFill>
              <a:srgbClr val="E34312"/>
            </a:solidFill>
          </a:ln>
        </p:spPr>
        <p:txBody>
          <a:bodyPr anchor="ctr">
            <a:noAutofit/>
          </a:bodyPr>
          <a:lstStyle/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FUNDAMENTO BÍBLICO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>
          <a:xfrm>
            <a:off x="682171" y="2877669"/>
            <a:ext cx="4804230" cy="3701957"/>
          </a:xfrm>
          <a:noFill/>
          <a:ln w="28575">
            <a:solidFill>
              <a:srgbClr val="E34312"/>
            </a:solidFill>
          </a:ln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es-GT" sz="3600" dirty="0">
                <a:latin typeface="+mj-lt"/>
              </a:rPr>
              <a:t>Gálatas Capítulos 1-2.</a:t>
            </a:r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>
          <a:xfrm>
            <a:off x="5611091" y="2088494"/>
            <a:ext cx="5884222" cy="806544"/>
          </a:xfrm>
          <a:noFill/>
          <a:ln w="28575">
            <a:solidFill>
              <a:srgbClr val="E34312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s-G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VERSÍCULO CLAVE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>
          <a:xfrm>
            <a:off x="5611091" y="2895038"/>
            <a:ext cx="5884222" cy="3684588"/>
          </a:xfrm>
          <a:noFill/>
          <a:ln w="28575">
            <a:solidFill>
              <a:srgbClr val="E34312"/>
            </a:solidFill>
          </a:ln>
        </p:spPr>
        <p:txBody>
          <a:bodyPr anchor="ctr">
            <a:noAutofit/>
          </a:bodyPr>
          <a:lstStyle/>
          <a:p>
            <a:pPr marL="0" indent="0" algn="just">
              <a:buNone/>
            </a:pPr>
            <a:r>
              <a:rPr lang="es-GT" sz="3600" dirty="0">
                <a:latin typeface="+mj-lt"/>
              </a:rPr>
              <a:t>“Como antes hemos dicho, también ahora lo repito: Si alguno os predica diferente evangelio del que habéis recibido, sea anatema”. </a:t>
            </a:r>
          </a:p>
          <a:p>
            <a:pPr marL="0" indent="0" algn="just">
              <a:buNone/>
            </a:pPr>
            <a:r>
              <a:rPr lang="es-GT" sz="3600" dirty="0">
                <a:latin typeface="+mj-lt"/>
              </a:rPr>
              <a:t>Gálatas 1:9.</a:t>
            </a:r>
          </a:p>
        </p:txBody>
      </p:sp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682170" y="309282"/>
            <a:ext cx="10813143" cy="1721503"/>
          </a:xfrm>
          <a:noFill/>
          <a:ln w="28575">
            <a:solidFill>
              <a:srgbClr val="E3431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G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VERDAD CENTRAL </a:t>
            </a:r>
            <a:br>
              <a:rPr lang="es-G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dirty="0"/>
              <a:t>“La salvación se obtiene solamente por la fe en Jesucristo”. </a:t>
            </a:r>
          </a:p>
        </p:txBody>
      </p:sp>
    </p:spTree>
    <p:extLst>
      <p:ext uri="{BB962C8B-B14F-4D97-AF65-F5344CB8AC3E}">
        <p14:creationId xmlns:p14="http://schemas.microsoft.com/office/powerpoint/2010/main" val="251141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 animBg="1"/>
      <p:bldP spid="6" grpId="0" uiExpand="1" build="p" animBg="1"/>
      <p:bldP spid="7" grpId="0" uiExpand="1" build="p" animBg="1"/>
      <p:bldP spid="8" grpId="0" uiExpand="1" build="p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057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GT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459061"/>
          </a:xfrm>
        </p:spPr>
        <p:txBody>
          <a:bodyPr anchor="ctr">
            <a:normAutofit fontScale="92500" lnSpcReduction="20000"/>
          </a:bodyPr>
          <a:lstStyle/>
          <a:p>
            <a:pPr marL="363538" indent="-363538" algn="just">
              <a:buFont typeface="Wingdings" panose="05000000000000000000" pitchFamily="2" charset="2"/>
              <a:buChar char="§"/>
            </a:pPr>
            <a:r>
              <a:rPr lang="es-GT" sz="4100" dirty="0"/>
              <a:t>¿Es la fe en Cristo todo lo que se requiere para la salvación? ¿Cómo responde usted cuando alguien le dice que hay otros requisitos?  </a:t>
            </a:r>
          </a:p>
          <a:p>
            <a:pPr marL="363538" indent="-363538" algn="just">
              <a:buFont typeface="Wingdings" panose="05000000000000000000" pitchFamily="2" charset="2"/>
              <a:buChar char="§"/>
            </a:pPr>
            <a:r>
              <a:rPr lang="es-GT" sz="4100" dirty="0"/>
              <a:t>Pablo enfrentó este dilema con los cristianos Gálatas, cristianos judaizantes predicaban el evangelio de la gracia mas las obras de la ley. </a:t>
            </a:r>
          </a:p>
          <a:p>
            <a:pPr marL="363538" indent="-363538" algn="just">
              <a:buFont typeface="Wingdings" panose="05000000000000000000" pitchFamily="2" charset="2"/>
              <a:buChar char="§"/>
            </a:pPr>
            <a:r>
              <a:rPr lang="es-GT" sz="4100" dirty="0"/>
              <a:t>Pablo les muestra que la única manera de ser justificados es por la fe en Cristo y cualquier mensaje que lo contradiga no viene del único Dios verdadero.</a:t>
            </a:r>
          </a:p>
        </p:txBody>
      </p:sp>
    </p:spTree>
    <p:extLst>
      <p:ext uri="{BB962C8B-B14F-4D97-AF65-F5344CB8AC3E}">
        <p14:creationId xmlns:p14="http://schemas.microsoft.com/office/powerpoint/2010/main" val="601432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2857" y="354110"/>
            <a:ext cx="5747658" cy="3525167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ADVERTENCIA CONTRA LOS FALSOS EVANGELIOS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62856" y="5297927"/>
            <a:ext cx="5747659" cy="968188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Gálatas 1:1-24; 2:1-5.</a:t>
            </a:r>
          </a:p>
        </p:txBody>
      </p:sp>
      <p:sp>
        <p:nvSpPr>
          <p:cNvPr id="5" name="Cheurón 4"/>
          <p:cNvSpPr/>
          <p:nvPr/>
        </p:nvSpPr>
        <p:spPr>
          <a:xfrm>
            <a:off x="2609552" y="4149637"/>
            <a:ext cx="1254267" cy="877930"/>
          </a:xfrm>
          <a:prstGeom prst="chevron">
            <a:avLst>
              <a:gd name="adj" fmla="val 28523"/>
            </a:avLst>
          </a:prstGeom>
          <a:solidFill>
            <a:srgbClr val="E3431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000" b="1" dirty="0">
                <a:solidFill>
                  <a:schemeClr val="bg1"/>
                </a:solidFill>
              </a:rPr>
              <a:t>1</a:t>
            </a:r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2992" y="0"/>
            <a:ext cx="5779008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3732123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2515" y="377371"/>
            <a:ext cx="11190514" cy="6110515"/>
          </a:xfrm>
        </p:spPr>
        <p:txBody>
          <a:bodyPr anchor="ctr">
            <a:noAutofit/>
          </a:bodyPr>
          <a:lstStyle/>
          <a:p>
            <a:pPr marL="538163" indent="-538163" algn="just">
              <a:buFont typeface="+mj-lt"/>
              <a:buAutoNum type="alphaUcPeriod"/>
            </a:pPr>
            <a:r>
              <a:rPr lang="es-GT" sz="4000" b="1" dirty="0"/>
              <a:t>Pablo afronta el problema de cristianos judaizantes que obligaban a los hermanos a recibir a Cristo por fe y luego circuncidarse y cumplir la ley de Moisés, es decir un evangelio muy diferente al que el Señor enseñó, 1:1-6.</a:t>
            </a:r>
          </a:p>
        </p:txBody>
      </p:sp>
    </p:spTree>
    <p:extLst>
      <p:ext uri="{BB962C8B-B14F-4D97-AF65-F5344CB8AC3E}">
        <p14:creationId xmlns:p14="http://schemas.microsoft.com/office/powerpoint/2010/main" val="4091119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377371"/>
            <a:ext cx="11176000" cy="6095999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2"/>
            </a:pPr>
            <a:r>
              <a:rPr lang="es-GT" sz="4000" b="1" dirty="0"/>
              <a:t>Pablo en su esfuerzo por traer de regreso a los que habían seguido un falso evangelio nos enseña verdades que debemos tener bien claras en nuestra vida.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Que no hay otro evangelio, sino que hay algunos que tratan de perturbarnos y pervertir el evangelio, 1:7.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Que no debemos recibir otro evangelio, aunque sea enseñado por un ángel, 1:8.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Que el que predica un evangelio diferente es anatema= maldito, 1:8,9.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Que no se debe alterar el mensaje para ser aprobados por los hombres, 1:10.</a:t>
            </a:r>
          </a:p>
        </p:txBody>
      </p:sp>
    </p:spTree>
    <p:extLst>
      <p:ext uri="{BB962C8B-B14F-4D97-AF65-F5344CB8AC3E}">
        <p14:creationId xmlns:p14="http://schemas.microsoft.com/office/powerpoint/2010/main" val="33147981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7029" y="377371"/>
            <a:ext cx="11176000" cy="6095999"/>
          </a:xfrm>
        </p:spPr>
        <p:txBody>
          <a:bodyPr anchor="ctr">
            <a:normAutofit/>
          </a:bodyPr>
          <a:lstStyle/>
          <a:p>
            <a:pPr marL="536575" indent="-536575" algn="just">
              <a:buFont typeface="+mj-lt"/>
              <a:buAutoNum type="alphaUcPeriod" startAt="3"/>
            </a:pPr>
            <a:r>
              <a:rPr lang="es-GT" sz="4000" b="1" dirty="0"/>
              <a:t>Pablo testifica lo siguiente.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Que Dios lo había escogido para dar testimonio a los gentiles, 1:13-16. Véase Hechos 22:6-21; Gálatas 1:21-24.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Que el no buscó a los primeros apóstoles para que lo orientaran o aconsejaran, 1:16,17.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Que paso tres años en Arabia antes de ir a Jerusalén para conocer a Pedro, V.18-20. 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Que él explicó su evangelio a los apóstoles, 2:1,2.</a:t>
            </a:r>
          </a:p>
          <a:p>
            <a:pPr marL="914400" lvl="1" indent="-457200" algn="just">
              <a:buFont typeface="+mj-lt"/>
              <a:buAutoNum type="arabicParenR"/>
            </a:pPr>
            <a:r>
              <a:rPr lang="es-GT" sz="3400" dirty="0"/>
              <a:t>Que el caso de Tito comprueba el evangelio de Pablo, 2:3-5.</a:t>
            </a:r>
          </a:p>
        </p:txBody>
      </p:sp>
    </p:spTree>
    <p:extLst>
      <p:ext uri="{BB962C8B-B14F-4D97-AF65-F5344CB8AC3E}">
        <p14:creationId xmlns:p14="http://schemas.microsoft.com/office/powerpoint/2010/main" val="1586285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2515" y="377371"/>
            <a:ext cx="11190514" cy="6110515"/>
          </a:xfrm>
        </p:spPr>
        <p:txBody>
          <a:bodyPr anchor="ctr">
            <a:noAutofit/>
          </a:bodyPr>
          <a:lstStyle/>
          <a:p>
            <a:pPr marL="536575" indent="-536575" algn="just">
              <a:buFont typeface="+mj-lt"/>
              <a:buAutoNum type="alphaUcPeriod" startAt="4"/>
            </a:pPr>
            <a:r>
              <a:rPr lang="es-GT" sz="4000" b="1" dirty="0"/>
              <a:t>Es necesario estar vigilantes para identificar a aquellos que distorsionan el mensaje del evangelio, desafiando la falsa enseñanza con la verdad y proteger a los creyentes del error.</a:t>
            </a:r>
          </a:p>
        </p:txBody>
      </p:sp>
    </p:spTree>
    <p:extLst>
      <p:ext uri="{BB962C8B-B14F-4D97-AF65-F5344CB8AC3E}">
        <p14:creationId xmlns:p14="http://schemas.microsoft.com/office/powerpoint/2010/main" val="3249806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62857" y="354110"/>
            <a:ext cx="5747658" cy="3525167"/>
          </a:xfrm>
        </p:spPr>
        <p:txBody>
          <a:bodyPr anchor="ctr">
            <a:no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RESISTIR LA HIPOCRESÍA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362856" y="5297927"/>
            <a:ext cx="5747659" cy="968188"/>
          </a:xfrm>
        </p:spPr>
        <p:txBody>
          <a:bodyPr anchor="ctr">
            <a:normAutofit/>
          </a:bodyPr>
          <a:lstStyle/>
          <a:p>
            <a:pPr algn="ctr"/>
            <a:r>
              <a:rPr lang="es-GT" sz="36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Gálatas 2:6-14 .</a:t>
            </a:r>
          </a:p>
        </p:txBody>
      </p:sp>
      <p:sp>
        <p:nvSpPr>
          <p:cNvPr id="5" name="Cheurón 4"/>
          <p:cNvSpPr/>
          <p:nvPr/>
        </p:nvSpPr>
        <p:spPr>
          <a:xfrm>
            <a:off x="2609552" y="4149637"/>
            <a:ext cx="1254267" cy="877930"/>
          </a:xfrm>
          <a:prstGeom prst="chevron">
            <a:avLst>
              <a:gd name="adj" fmla="val 28523"/>
            </a:avLst>
          </a:prstGeom>
          <a:solidFill>
            <a:srgbClr val="E3431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4000" b="1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0800" y="0"/>
            <a:ext cx="5791200" cy="68580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76879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953</Words>
  <Application>Microsoft Office PowerPoint</Application>
  <PresentationFormat>Panorámica</PresentationFormat>
  <Paragraphs>59</Paragraphs>
  <Slides>20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Wingdings</vt:lpstr>
      <vt:lpstr>Tema de Office</vt:lpstr>
      <vt:lpstr>EL ÚNICO Y VERDADERO EVANGELIO</vt:lpstr>
      <vt:lpstr>VERDAD CENTRAL  “La salvación se obtiene solamente por la fe en Jesucristo”. </vt:lpstr>
      <vt:lpstr>INTRODUCCIÓN</vt:lpstr>
      <vt:lpstr>ADVERTENCIA CONTRA LOS FALSOS EVANGELIOS</vt:lpstr>
      <vt:lpstr>Presentación de PowerPoint</vt:lpstr>
      <vt:lpstr>Presentación de PowerPoint</vt:lpstr>
      <vt:lpstr>Presentación de PowerPoint</vt:lpstr>
      <vt:lpstr>Presentación de PowerPoint</vt:lpstr>
      <vt:lpstr>RESISTIR LA HIPOCRESÍA</vt:lpstr>
      <vt:lpstr>Presentación de PowerPoint</vt:lpstr>
      <vt:lpstr>Presentación de PowerPoint</vt:lpstr>
      <vt:lpstr>Presentación de PowerPoint</vt:lpstr>
      <vt:lpstr>PROCLAMAR LA SALVACIÓN POR LA FE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MINISTROS DEL NUEVO PACTO</dc:title>
  <dc:creator>Alberto A. Gaitan Ortiz</dc:creator>
  <cp:lastModifiedBy>David Rodríguez Zamora</cp:lastModifiedBy>
  <cp:revision>135</cp:revision>
  <dcterms:created xsi:type="dcterms:W3CDTF">2018-04-12T14:00:41Z</dcterms:created>
  <dcterms:modified xsi:type="dcterms:W3CDTF">2020-04-28T00:20:17Z</dcterms:modified>
</cp:coreProperties>
</file>