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0" r:id="rId6"/>
    <p:sldId id="271" r:id="rId7"/>
    <p:sldId id="285" r:id="rId8"/>
    <p:sldId id="286" r:id="rId9"/>
    <p:sldId id="261" r:id="rId10"/>
    <p:sldId id="272" r:id="rId11"/>
    <p:sldId id="287" r:id="rId12"/>
    <p:sldId id="288" r:id="rId13"/>
    <p:sldId id="262" r:id="rId14"/>
    <p:sldId id="284" r:id="rId15"/>
    <p:sldId id="289" r:id="rId16"/>
    <p:sldId id="290" r:id="rId17"/>
    <p:sldId id="267" r:id="rId18"/>
    <p:sldId id="263" r:id="rId19"/>
    <p:sldId id="268" r:id="rId20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CE5"/>
    <a:srgbClr val="45A7E4"/>
    <a:srgbClr val="000000"/>
    <a:srgbClr val="386B01"/>
    <a:srgbClr val="4A9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6/04/2020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0451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6/04/2020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26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6/04/2020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191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6/04/2020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1513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6/04/2020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3970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6/04/2020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8656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6/04/2020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176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6/04/2020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061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6/04/2020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398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6/04/2020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733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0DA1-E5FA-407B-B0E1-664E52A5826F}" type="datetimeFigureOut">
              <a:rPr lang="es-GT" smtClean="0"/>
              <a:t>6/04/2020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6292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0DA1-E5FA-407B-B0E1-664E52A5826F}" type="datetimeFigureOut">
              <a:rPr lang="es-GT" smtClean="0"/>
              <a:t>6/04/2020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933C9-4AAE-490A-BE9F-F9EE0AB17DC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29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3CE84-7B98-4DA5-91D6-77B7E72E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7348"/>
          </a:xfrm>
        </p:spPr>
        <p:txBody>
          <a:bodyPr>
            <a:noAutofit/>
          </a:bodyPr>
          <a:lstStyle/>
          <a:p>
            <a:pPr algn="ctr"/>
            <a:r>
              <a:rPr lang="es-GT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PROFECÍA DE LAS SETENTA SEMANAS</a:t>
            </a:r>
            <a:endParaRPr lang="es-419" sz="7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425EB-482D-433D-9BD2-34FA46F89100}"/>
              </a:ext>
            </a:extLst>
          </p:cNvPr>
          <p:cNvSpPr/>
          <p:nvPr/>
        </p:nvSpPr>
        <p:spPr>
          <a:xfrm>
            <a:off x="304800" y="3381316"/>
            <a:ext cx="55972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dirty="0"/>
              <a:t>“Dios obra a través de la oración intercesora para atraer a las personas a sí mismo”</a:t>
            </a:r>
            <a:endParaRPr lang="es-419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C8516-0A1B-425B-85F1-A0AB8F1B5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7" y="2161309"/>
            <a:ext cx="5600700" cy="4502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616996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2509" y="346363"/>
            <a:ext cx="11554691" cy="6137563"/>
          </a:xfrm>
        </p:spPr>
        <p:txBody>
          <a:bodyPr anchor="ctr">
            <a:normAutofit fontScale="92500" lnSpcReduction="10000"/>
          </a:bodyPr>
          <a:lstStyle/>
          <a:p>
            <a:pPr marL="539750" indent="-539750" algn="just">
              <a:buFont typeface="+mj-lt"/>
              <a:buAutoNum type="alphaUcPeriod" startAt="2"/>
            </a:pPr>
            <a:r>
              <a:rPr lang="es-GT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La oración de Daniel nos enseña que el pecado no solo perjudica a los que pecan, sino que también deshonra a Dios. Sólo con el favor, la misericordia y la gracia de Dios, se puede vencer los efectos del pecado. </a:t>
            </a:r>
          </a:p>
          <a:p>
            <a:pPr marL="539750" lvl="1" indent="-539750" algn="just">
              <a:buFont typeface="+mj-lt"/>
              <a:buAutoNum type="alphaUcPeriod" startAt="3"/>
            </a:pPr>
            <a:r>
              <a:rPr lang="es-GT" sz="4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Daniel en su oración se enfocó en el honor de Dios, V.17-19.</a:t>
            </a:r>
          </a:p>
          <a:p>
            <a:pPr marL="971550" lvl="2" indent="-514350" algn="just">
              <a:buFont typeface="+mj-lt"/>
              <a:buAutoNum type="arabicParenR"/>
            </a:pPr>
            <a:r>
              <a:rPr lang="es-GT" sz="3900" dirty="0">
                <a:ea typeface="Yu Mincho" panose="02020400000000000000" pitchFamily="18" charset="-128"/>
              </a:rPr>
              <a:t>Que el templo y la ciudad de Jerusalén, que reflejaban el honor y la gloria de Dios, ahora estaba en ruinas.</a:t>
            </a:r>
          </a:p>
          <a:p>
            <a:pPr marL="971550" lvl="2" indent="-514350" algn="just">
              <a:buFont typeface="+mj-lt"/>
              <a:buAutoNum type="arabicParenR"/>
            </a:pPr>
            <a:r>
              <a:rPr lang="es-GT" sz="3900" dirty="0">
                <a:ea typeface="Yu Mincho" panose="02020400000000000000" pitchFamily="18" charset="-128"/>
              </a:rPr>
              <a:t>Que el pueblo no era digno de ser ayudado por Dios por eso apeló al favor y a la misericordia de Dios.</a:t>
            </a:r>
          </a:p>
          <a:p>
            <a:pPr marL="971550" lvl="2" indent="-514350" algn="just">
              <a:buFont typeface="+mj-lt"/>
              <a:buAutoNum type="arabicParenR"/>
            </a:pPr>
            <a:r>
              <a:rPr lang="es-GT" sz="3900" dirty="0">
                <a:ea typeface="Yu Mincho" panose="02020400000000000000" pitchFamily="18" charset="-128"/>
              </a:rPr>
              <a:t>Que deseaba que el Señor escuchara y obrara sin demora. </a:t>
            </a:r>
          </a:p>
        </p:txBody>
      </p:sp>
    </p:spTree>
    <p:extLst>
      <p:ext uri="{BB962C8B-B14F-4D97-AF65-F5344CB8AC3E}">
        <p14:creationId xmlns:p14="http://schemas.microsoft.com/office/powerpoint/2010/main" val="21218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2509" y="346363"/>
            <a:ext cx="11554691" cy="6137563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4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Cuando Dios escucha y actúa en respuesta a la oración, la gente encuentra el perdón y la provisión, y Él es glorificado.</a:t>
            </a:r>
          </a:p>
        </p:txBody>
      </p:sp>
    </p:spTree>
    <p:extLst>
      <p:ext uri="{BB962C8B-B14F-4D97-AF65-F5344CB8AC3E}">
        <p14:creationId xmlns:p14="http://schemas.microsoft.com/office/powerpoint/2010/main" val="250509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511" y="2107063"/>
            <a:ext cx="5597231" cy="27016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LA RESPUESTA DE DIOS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32511" y="5166813"/>
            <a:ext cx="5597232" cy="1028047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i="1" dirty="0"/>
              <a:t>Daniel 9:20-27.</a:t>
            </a:r>
          </a:p>
        </p:txBody>
      </p:sp>
      <p:sp>
        <p:nvSpPr>
          <p:cNvPr id="5" name="Cheurón 4"/>
          <p:cNvSpPr/>
          <p:nvPr/>
        </p:nvSpPr>
        <p:spPr>
          <a:xfrm>
            <a:off x="2549235" y="720902"/>
            <a:ext cx="1163782" cy="1028047"/>
          </a:xfrm>
          <a:prstGeom prst="ellipse">
            <a:avLst/>
          </a:prstGeom>
          <a:solidFill>
            <a:srgbClr val="386B0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6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9D8599-4955-4FD4-8489-3BEA9C7D7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89" y="447675"/>
            <a:ext cx="5600700" cy="5962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5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327" y="540327"/>
            <a:ext cx="11152909" cy="5763491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Dios respondió a Daniel mientras oraba, enviando al ángel Gabriel con un mensaje, V.20-21. </a:t>
            </a:r>
          </a:p>
          <a:p>
            <a:pPr marL="538163" indent="-538163" algn="just">
              <a:buFont typeface="+mj-lt"/>
              <a:buAutoNum type="alphaUcPeriod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En este mensaje, Daniel recibió información sobre el plan de Dios para el futuro del pueblo judío, un plan que afectará al mundo entero, V.22,23. Véase Isaías 65:23,24.</a:t>
            </a:r>
          </a:p>
          <a:p>
            <a:pPr marL="538163" indent="-538163" algn="just">
              <a:buFont typeface="+mj-lt"/>
              <a:buAutoNum type="alphaUcPeriod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Las setenta semanas o los setenta sietes (periodos de siete años) son la base de la cronología que leemos en Daniel 9:24-27.  </a:t>
            </a:r>
          </a:p>
        </p:txBody>
      </p:sp>
    </p:spTree>
    <p:extLst>
      <p:ext uri="{BB962C8B-B14F-4D97-AF65-F5344CB8AC3E}">
        <p14:creationId xmlns:p14="http://schemas.microsoft.com/office/powerpoint/2010/main" val="174579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F84C95-CF76-4D77-BE8E-4831C6380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2509" y="346363"/>
            <a:ext cx="11554691" cy="6137563"/>
          </a:xfrm>
        </p:spPr>
        <p:txBody>
          <a:bodyPr anchor="ctr">
            <a:normAutofit/>
          </a:bodyPr>
          <a:lstStyle/>
          <a:p>
            <a:pPr marL="971550" lvl="2" indent="-514350" algn="just">
              <a:buFont typeface="+mj-lt"/>
              <a:buAutoNum type="arabicParenR"/>
            </a:pPr>
            <a:r>
              <a:rPr lang="es-GT" sz="3600" dirty="0">
                <a:ea typeface="Yu Mincho" panose="02020400000000000000" pitchFamily="18" charset="-128"/>
              </a:rPr>
              <a:t>Propósitos de las setenta semanas conectados con Israel y con Jerusalén esta descrito claramente en el V.24.</a:t>
            </a:r>
          </a:p>
          <a:p>
            <a:pPr marL="971550" lvl="2" indent="-514350" algn="just">
              <a:buFont typeface="+mj-lt"/>
              <a:buAutoNum type="arabicParenR"/>
            </a:pPr>
            <a:r>
              <a:rPr lang="es-GT" sz="3600" dirty="0">
                <a:ea typeface="Yu Mincho" panose="02020400000000000000" pitchFamily="18" charset="-128"/>
              </a:rPr>
              <a:t>Tres periodos de la semana setenta: 7 semanas= 49 años-62 semanas=434 años- La semana 70= 7 años.</a:t>
            </a:r>
          </a:p>
          <a:p>
            <a:pPr marL="971550" lvl="2" indent="-514350" algn="just">
              <a:buFont typeface="+mj-lt"/>
              <a:buAutoNum type="arabicParenR"/>
            </a:pPr>
            <a:r>
              <a:rPr lang="es-GT" sz="3600" dirty="0">
                <a:ea typeface="Yu Mincho" panose="02020400000000000000" pitchFamily="18" charset="-128"/>
              </a:rPr>
              <a:t>Acontecimientos importantes: Rey Artajerjes decreta reedificar los muros y la ciudad de Jerusalén año 444 a.C. -La reconstrucción de Jerusalén hasta la muerte de Cristo, 62 semanas: 434 años-Semana 70: tiempo de la gracia, de la Iglesia y del arrebatamiento, tiempo de la tribulación y la gran tribulación.</a:t>
            </a:r>
          </a:p>
        </p:txBody>
      </p:sp>
    </p:spTree>
    <p:extLst>
      <p:ext uri="{BB962C8B-B14F-4D97-AF65-F5344CB8AC3E}">
        <p14:creationId xmlns:p14="http://schemas.microsoft.com/office/powerpoint/2010/main" val="20386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2509" y="346363"/>
            <a:ext cx="11554691" cy="6137563"/>
          </a:xfrm>
        </p:spPr>
        <p:txBody>
          <a:bodyPr anchor="ctr">
            <a:normAutofit/>
          </a:bodyPr>
          <a:lstStyle/>
          <a:p>
            <a:pPr marL="539750" indent="-539750" algn="just">
              <a:buFont typeface="+mj-lt"/>
              <a:buAutoNum type="alphaUcPeriod" startAt="4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El objetivo de la profecía es exhortar a los creyentes y llamar a los pecadores a la fe. Una respuesta adecuada a la profecía es la intercesión por los creyentes y los inconversos.</a:t>
            </a:r>
          </a:p>
        </p:txBody>
      </p:sp>
    </p:spTree>
    <p:extLst>
      <p:ext uri="{BB962C8B-B14F-4D97-AF65-F5344CB8AC3E}">
        <p14:creationId xmlns:p14="http://schemas.microsoft.com/office/powerpoint/2010/main" val="13985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422826">
            <a:off x="838200" y="1794366"/>
            <a:ext cx="10515600" cy="3503146"/>
          </a:xfrm>
          <a:prstGeom prst="flowChartPunchedTape">
            <a:avLst/>
          </a:prstGeom>
          <a:solidFill>
            <a:srgbClr val="469CE5"/>
          </a:solidFill>
          <a:ln>
            <a:noFill/>
          </a:ln>
          <a:scene3d>
            <a:camera prst="isometricOffAxis2Left"/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es-GT" sz="80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DISCIPULADO Y </a:t>
            </a:r>
            <a:br>
              <a:rPr lang="es-GT" sz="80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GT" sz="80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MINISTERIO EN ACCIÓN</a:t>
            </a:r>
          </a:p>
        </p:txBody>
      </p:sp>
    </p:spTree>
    <p:extLst>
      <p:ext uri="{BB962C8B-B14F-4D97-AF65-F5344CB8AC3E}">
        <p14:creationId xmlns:p14="http://schemas.microsoft.com/office/powerpoint/2010/main" val="18097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218" y="554182"/>
            <a:ext cx="11526981" cy="5749636"/>
          </a:xfrm>
        </p:spPr>
        <p:txBody>
          <a:bodyPr anchor="ctr">
            <a:normAutofit lnSpcReduction="10000"/>
          </a:bodyPr>
          <a:lstStyle/>
          <a:p>
            <a:pPr marL="539750" indent="-539750" algn="just">
              <a:buFont typeface="Wingdings" panose="05000000000000000000" pitchFamily="2" charset="2"/>
              <a:buChar char="ü"/>
            </a:pPr>
            <a:r>
              <a:rPr lang="es-GT" sz="4000" dirty="0"/>
              <a:t>Hay que interceder para que el Espíritu Santo atraiga a los pecadores y nos respalde para compartir el evangelio.</a:t>
            </a:r>
          </a:p>
          <a:p>
            <a:pPr marL="539750" indent="-539750" algn="just">
              <a:buFont typeface="Wingdings" panose="05000000000000000000" pitchFamily="2" charset="2"/>
              <a:buChar char="ü"/>
            </a:pPr>
            <a:r>
              <a:rPr lang="es-GT" sz="4000" dirty="0"/>
              <a:t>Hay que orar por los caídos de la gracia, por aquellos que no sienten la necesidad de Cristo. </a:t>
            </a:r>
          </a:p>
          <a:p>
            <a:pPr marL="539750" indent="-539750" algn="just">
              <a:buFont typeface="Wingdings" panose="05000000000000000000" pitchFamily="2" charset="2"/>
              <a:buChar char="ü"/>
            </a:pPr>
            <a:r>
              <a:rPr lang="es-GT" sz="4000" dirty="0"/>
              <a:t>Hay que orar por aquellos que asisten a la iglesia, pero no conocen a Cristo.</a:t>
            </a:r>
          </a:p>
          <a:p>
            <a:pPr marL="539750" indent="-539750" algn="just">
              <a:buFont typeface="Wingdings" panose="05000000000000000000" pitchFamily="2" charset="2"/>
              <a:buChar char="ü"/>
            </a:pPr>
            <a:r>
              <a:rPr lang="es-GT" sz="4000" dirty="0"/>
              <a:t>Hay que memorizas 2 Crónicas 7:14; Mateo 9:38; y 2 Pedro 3:9 como fundamento de un poderoso ministerio de intersección.</a:t>
            </a:r>
          </a:p>
        </p:txBody>
      </p:sp>
    </p:spTree>
    <p:extLst>
      <p:ext uri="{BB962C8B-B14F-4D97-AF65-F5344CB8AC3E}">
        <p14:creationId xmlns:p14="http://schemas.microsoft.com/office/powerpoint/2010/main" val="15204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230E6-E739-4C05-AB24-B0B11D91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" y="1534"/>
            <a:ext cx="12187909" cy="68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6473" y="460372"/>
            <a:ext cx="11152909" cy="3737555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VERSÍCULO CLAVE: </a:t>
            </a:r>
          </a:p>
          <a:p>
            <a:pPr algn="ctr"/>
            <a:r>
              <a:rPr lang="es-GT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“Oh Señor, conforme a todos tus actos de justicia, apártese ahora tu ira y tu furor de sobre tu ciudad Jerusalén, tu santo monte; porque a causa de nuestros pecados, y por la maldad de nuestros pecados, y por la maldad de nuestros padres, Jerusalén y tu pueblo son el oprobio de todos en derredor nuestro”, Daniel 9:16.  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26473" y="4419592"/>
            <a:ext cx="11152909" cy="2008909"/>
          </a:xfrm>
          <a:ln w="38100"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 BÍBLICO: </a:t>
            </a:r>
          </a:p>
          <a:p>
            <a:pPr algn="ctr"/>
            <a:r>
              <a:rPr lang="es-GT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Daniel 9:1-27. </a:t>
            </a:r>
          </a:p>
        </p:txBody>
      </p:sp>
    </p:spTree>
    <p:extLst>
      <p:ext uri="{BB962C8B-B14F-4D97-AF65-F5344CB8AC3E}">
        <p14:creationId xmlns:p14="http://schemas.microsoft.com/office/powerpoint/2010/main" val="5495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8030"/>
            <a:ext cx="10515600" cy="992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73" y="1080656"/>
            <a:ext cx="11166763" cy="5569526"/>
          </a:xfrm>
        </p:spPr>
        <p:txBody>
          <a:bodyPr anchor="ctr">
            <a:noAutofit/>
          </a:bodyPr>
          <a:lstStyle/>
          <a:p>
            <a:pPr algn="just"/>
            <a:r>
              <a:rPr lang="es-GT" sz="3800" dirty="0">
                <a:ea typeface="Yu Mincho" panose="02020400000000000000" pitchFamily="18" charset="-128"/>
              </a:rPr>
              <a:t>La oración intercesora es orar a favor de otras personas por sus necesidades materiales, económicas, espirituales, como la salvación. </a:t>
            </a:r>
          </a:p>
          <a:p>
            <a:pPr algn="just"/>
            <a:r>
              <a:rPr lang="es-GT" sz="3800" dirty="0">
                <a:ea typeface="Yu Mincho" panose="02020400000000000000" pitchFamily="18" charset="-128"/>
              </a:rPr>
              <a:t>Este es un enfoque clave de la lección de hoy, Daniel intercede por el pueblo judío para que se volvieran a Dios.</a:t>
            </a:r>
          </a:p>
          <a:p>
            <a:pPr algn="just"/>
            <a:r>
              <a:rPr lang="es-GT" sz="3800" dirty="0">
                <a:ea typeface="Yu Mincho" panose="02020400000000000000" pitchFamily="18" charset="-128"/>
              </a:rPr>
              <a:t>Esta obra se llevaría a cabo durante setenta semanas o siete.</a:t>
            </a:r>
          </a:p>
          <a:p>
            <a:pPr algn="just"/>
            <a:r>
              <a:rPr lang="es-GT" sz="3800" dirty="0">
                <a:ea typeface="Yu Mincho" panose="02020400000000000000" pitchFamily="18" charset="-128"/>
              </a:rPr>
              <a:t>De esta manera, Dios comenzaba a revelar más completamente la historia de la salvación.</a:t>
            </a:r>
          </a:p>
        </p:txBody>
      </p:sp>
    </p:spTree>
    <p:extLst>
      <p:ext uri="{BB962C8B-B14F-4D97-AF65-F5344CB8AC3E}">
        <p14:creationId xmlns:p14="http://schemas.microsoft.com/office/powerpoint/2010/main" val="31329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510" y="2107063"/>
            <a:ext cx="5763489" cy="27016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ORACIÓN DE CONFESIÓN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15638" y="5166813"/>
            <a:ext cx="5680361" cy="1028047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i="1" dirty="0"/>
              <a:t>Daniel 9:1-14.</a:t>
            </a:r>
          </a:p>
        </p:txBody>
      </p:sp>
      <p:sp>
        <p:nvSpPr>
          <p:cNvPr id="5" name="Cheurón 4"/>
          <p:cNvSpPr/>
          <p:nvPr/>
        </p:nvSpPr>
        <p:spPr>
          <a:xfrm>
            <a:off x="2632363" y="691555"/>
            <a:ext cx="1163782" cy="1028047"/>
          </a:xfrm>
          <a:prstGeom prst="ellipse">
            <a:avLst/>
          </a:prstGeom>
          <a:solidFill>
            <a:srgbClr val="386B0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60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4629D-3529-461F-840C-034846D6D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90" y="476556"/>
            <a:ext cx="5600700" cy="5962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23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473" y="568037"/>
            <a:ext cx="11166763" cy="5721928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Daniel entendió de las Escrituras que la desolación de Jerusalén duraría setenta años, cuyo cumplimiento estaba próximo, V.1-2. Véase Jeremías 29:10.</a:t>
            </a:r>
          </a:p>
          <a:p>
            <a:pPr marL="539750" lvl="1" indent="-457200" algn="just">
              <a:buFont typeface="+mj-lt"/>
              <a:buAutoNum type="alphaUcPeriod" startAt="2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Daniel comenzó un periodo de oración intercesora por el pueblo de Dios.</a:t>
            </a:r>
          </a:p>
          <a:p>
            <a:pPr marL="1054100" lvl="2" indent="-514350" algn="just">
              <a:buFont typeface="+mj-lt"/>
              <a:buAutoNum type="arabicParenR"/>
            </a:pPr>
            <a:r>
              <a:rPr lang="es-GT" sz="3600" dirty="0">
                <a:ea typeface="Yu Mincho" panose="02020400000000000000" pitchFamily="18" charset="-128"/>
              </a:rPr>
              <a:t>El se humilló ante Dios con ayuno, V.3.</a:t>
            </a:r>
          </a:p>
          <a:p>
            <a:pPr marL="1054100" lvl="2" indent="-514350" algn="just">
              <a:buFont typeface="+mj-lt"/>
              <a:buAutoNum type="arabicParenR"/>
            </a:pPr>
            <a:r>
              <a:rPr lang="es-GT" sz="3600" dirty="0">
                <a:ea typeface="Yu Mincho" panose="02020400000000000000" pitchFamily="18" charset="-128"/>
              </a:rPr>
              <a:t>El profesó la grandeza y la fidelidad de Dios, V.4.</a:t>
            </a:r>
          </a:p>
          <a:p>
            <a:pPr marL="1054100" lvl="2" indent="-514350" algn="just">
              <a:buFont typeface="+mj-lt"/>
              <a:buAutoNum type="arabicParenR"/>
            </a:pPr>
            <a:r>
              <a:rPr lang="es-GT" sz="3600" dirty="0">
                <a:ea typeface="Yu Mincho" panose="02020400000000000000" pitchFamily="18" charset="-128"/>
              </a:rPr>
              <a:t>El contraste: el pueblo fue infiel a Dios y se negó a escuchar a los profetas enviados por Dios, V.5,6. </a:t>
            </a:r>
          </a:p>
        </p:txBody>
      </p:sp>
    </p:spTree>
    <p:extLst>
      <p:ext uri="{BB962C8B-B14F-4D97-AF65-F5344CB8AC3E}">
        <p14:creationId xmlns:p14="http://schemas.microsoft.com/office/powerpoint/2010/main" val="26458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619" y="554182"/>
            <a:ext cx="11166764" cy="5749636"/>
          </a:xfrm>
        </p:spPr>
        <p:txBody>
          <a:bodyPr anchor="ctr">
            <a:noAutofit/>
          </a:bodyPr>
          <a:lstStyle/>
          <a:p>
            <a:pPr marL="539750" indent="-539750" algn="just">
              <a:buFont typeface="+mj-lt"/>
              <a:buAutoNum type="alphaUcPeriod" startAt="3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Daniel fue profundamente sincero en su oración. 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>
                <a:ea typeface="Yu Mincho" panose="02020400000000000000" pitchFamily="18" charset="-128"/>
              </a:rPr>
              <a:t>Que la infidelidad a Dios trajo como consecuencia la dispersión”, V.7,8.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>
                <a:ea typeface="Yu Mincho" panose="02020400000000000000" pitchFamily="18" charset="-128"/>
              </a:rPr>
              <a:t>Que, si se arrepentían, Dios seria misericordioso para perdonarlos y restaurarlos, V.9.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>
                <a:ea typeface="Yu Mincho" panose="02020400000000000000" pitchFamily="18" charset="-128"/>
              </a:rPr>
              <a:t>Que debían abandonar sus caminos pecaminosos y regresar a Dios, V.10.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>
                <a:ea typeface="Yu Mincho" panose="02020400000000000000" pitchFamily="18" charset="-128"/>
              </a:rPr>
              <a:t>Que las bendiciones y las maldiciones relativas a su pacto eran muy claras, V.11-13.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>
                <a:ea typeface="Yu Mincho" panose="02020400000000000000" pitchFamily="18" charset="-128"/>
              </a:rPr>
              <a:t>Que Dios es justo al juzgar a la gente por su desobediencia, V.14. </a:t>
            </a:r>
          </a:p>
        </p:txBody>
      </p:sp>
    </p:spTree>
    <p:extLst>
      <p:ext uri="{BB962C8B-B14F-4D97-AF65-F5344CB8AC3E}">
        <p14:creationId xmlns:p14="http://schemas.microsoft.com/office/powerpoint/2010/main" val="31944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619" y="554182"/>
            <a:ext cx="11166764" cy="5749636"/>
          </a:xfrm>
        </p:spPr>
        <p:txBody>
          <a:bodyPr anchor="ctr">
            <a:noAutofit/>
          </a:bodyPr>
          <a:lstStyle/>
          <a:p>
            <a:pPr marL="539750" indent="-539750" algn="just">
              <a:buFont typeface="+mj-lt"/>
              <a:buAutoNum type="alphaUcPeriod" startAt="4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Dios espera la obediencia de su pueblo y el arrepentimiento genuino para ser perdonados y restaurados, Juan 14:15; 1 Juan 1:9. Debemos tener en cuenta que todos necesitamos la misericordia de Dios, Lucas 18:9-14. </a:t>
            </a:r>
          </a:p>
        </p:txBody>
      </p:sp>
    </p:spTree>
    <p:extLst>
      <p:ext uri="{BB962C8B-B14F-4D97-AF65-F5344CB8AC3E}">
        <p14:creationId xmlns:p14="http://schemas.microsoft.com/office/powerpoint/2010/main" val="6791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2107063"/>
            <a:ext cx="5943599" cy="27016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ORACIÓN POR LA RESTAURACIÓN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15638" y="5166813"/>
            <a:ext cx="5680361" cy="1028047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i="1" dirty="0"/>
              <a:t>Daniel 9:15-19.</a:t>
            </a:r>
          </a:p>
        </p:txBody>
      </p:sp>
      <p:sp>
        <p:nvSpPr>
          <p:cNvPr id="5" name="Cheurón 4"/>
          <p:cNvSpPr/>
          <p:nvPr/>
        </p:nvSpPr>
        <p:spPr>
          <a:xfrm>
            <a:off x="2542308" y="720902"/>
            <a:ext cx="1163782" cy="1028047"/>
          </a:xfrm>
          <a:prstGeom prst="ellipse">
            <a:avLst/>
          </a:prstGeom>
          <a:solidFill>
            <a:srgbClr val="386B0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60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26" name="Picture 2" descr="La oración de Daniel - Integridad &amp; Sabiduría">
            <a:extLst>
              <a:ext uri="{FF2B5EF4-FFF2-40B4-BE49-F238E27FC236}">
                <a16:creationId xmlns:a16="http://schemas.microsoft.com/office/drawing/2014/main" id="{58FEB42C-934F-45A8-8305-272C0E795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7" y="471054"/>
            <a:ext cx="5597231" cy="5957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219" y="346364"/>
            <a:ext cx="11513126" cy="6151418"/>
          </a:xfrm>
        </p:spPr>
        <p:txBody>
          <a:bodyPr anchor="ctr">
            <a:no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Mincho" panose="02020400000000000000" pitchFamily="18" charset="-128"/>
              </a:rPr>
              <a:t>Daniel en su oración reconoció lo siguiente, V.15,16. 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400" dirty="0">
                <a:ea typeface="Yu Mincho" panose="02020400000000000000" pitchFamily="18" charset="-128"/>
              </a:rPr>
              <a:t>Que Dios los había libertado de Egipto.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400" dirty="0">
                <a:ea typeface="Yu Mincho" panose="02020400000000000000" pitchFamily="18" charset="-128"/>
              </a:rPr>
              <a:t>Que debido a esto el nombre de Dios se hizo conocido entre las naciones.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400" dirty="0">
                <a:ea typeface="Yu Mincho" panose="02020400000000000000" pitchFamily="18" charset="-128"/>
              </a:rPr>
              <a:t>Que el pueblo pecó y actuó impíamente.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400" dirty="0">
                <a:ea typeface="Yu Mincho" panose="02020400000000000000" pitchFamily="18" charset="-128"/>
              </a:rPr>
              <a:t>Que una vez mas necesitaban ser liberados.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400" dirty="0">
                <a:ea typeface="Yu Mincho" panose="02020400000000000000" pitchFamily="18" charset="-128"/>
              </a:rPr>
              <a:t>Que sus pecados y malas acciones trajeron reproche y desprecio.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400" dirty="0">
                <a:ea typeface="Yu Mincho" panose="02020400000000000000" pitchFamily="18" charset="-128"/>
              </a:rPr>
              <a:t>Que difamaron el nombre de Dios.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s-GT" sz="3400" dirty="0">
                <a:ea typeface="Yu Mincho" panose="02020400000000000000" pitchFamily="18" charset="-128"/>
              </a:rPr>
              <a:t>Que Dios restaurara a su pueblo mostrando misericordia, su gracia y su presencia. </a:t>
            </a:r>
          </a:p>
        </p:txBody>
      </p:sp>
    </p:spTree>
    <p:extLst>
      <p:ext uri="{BB962C8B-B14F-4D97-AF65-F5344CB8AC3E}">
        <p14:creationId xmlns:p14="http://schemas.microsoft.com/office/powerpoint/2010/main" val="39893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951</Words>
  <Application>Microsoft Office PowerPoint</Application>
  <PresentationFormat>Panorámica</PresentationFormat>
  <Paragraphs>58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Tema de Office</vt:lpstr>
      <vt:lpstr>LA PROFECÍA DE LAS SETENTA SEMANAS</vt:lpstr>
      <vt:lpstr>Presentación de PowerPoint</vt:lpstr>
      <vt:lpstr>INTRODUCCIÓN</vt:lpstr>
      <vt:lpstr>ORACIÓN DE CONFESIÓN</vt:lpstr>
      <vt:lpstr>Presentación de PowerPoint</vt:lpstr>
      <vt:lpstr>Presentación de PowerPoint</vt:lpstr>
      <vt:lpstr>Presentación de PowerPoint</vt:lpstr>
      <vt:lpstr>ORACIÓN POR LA RESTAURACIÓN</vt:lpstr>
      <vt:lpstr>Presentación de PowerPoint</vt:lpstr>
      <vt:lpstr>Presentación de PowerPoint</vt:lpstr>
      <vt:lpstr>Presentación de PowerPoint</vt:lpstr>
      <vt:lpstr>LA RESPUESTA DE DIOS</vt:lpstr>
      <vt:lpstr>Presentación de PowerPoint</vt:lpstr>
      <vt:lpstr>Presentación de PowerPoint</vt:lpstr>
      <vt:lpstr>Presentación de PowerPoint</vt:lpstr>
      <vt:lpstr>Presentación de PowerPoint</vt:lpstr>
      <vt:lpstr>DISCIPULADO Y  MINISTERIO EN ACCIÓN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FIN DE LA CAUTIVIDAD</dc:title>
  <dc:creator>Alberto A. Gaitan Ortiz</dc:creator>
  <cp:lastModifiedBy>David Rodríguez Zamora</cp:lastModifiedBy>
  <cp:revision>132</cp:revision>
  <dcterms:created xsi:type="dcterms:W3CDTF">2018-03-21T16:47:09Z</dcterms:created>
  <dcterms:modified xsi:type="dcterms:W3CDTF">2020-04-06T23:26:18Z</dcterms:modified>
</cp:coreProperties>
</file>