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80" r:id="rId7"/>
    <p:sldId id="291" r:id="rId8"/>
    <p:sldId id="292" r:id="rId9"/>
    <p:sldId id="293" r:id="rId10"/>
    <p:sldId id="283" r:id="rId11"/>
    <p:sldId id="284" r:id="rId12"/>
    <p:sldId id="275" r:id="rId13"/>
    <p:sldId id="294" r:id="rId14"/>
    <p:sldId id="296" r:id="rId15"/>
    <p:sldId id="297" r:id="rId16"/>
    <p:sldId id="289" r:id="rId17"/>
    <p:sldId id="270" r:id="rId18"/>
    <p:sldId id="271" r:id="rId19"/>
    <p:sldId id="29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00E30"/>
    <a:srgbClr val="8E1F06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accent1"/>
            </a:gs>
            <a:gs pos="100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522513" y="632405"/>
            <a:ext cx="11146974" cy="2235490"/>
          </a:xfrm>
        </p:spPr>
        <p:txBody>
          <a:bodyPr anchor="ctr"/>
          <a:lstStyle/>
          <a:p>
            <a:pPr algn="ctr"/>
            <a:r>
              <a:rPr lang="es-ES" sz="7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Calibri" panose="020F0502020204030204" pitchFamily="34" charset="0"/>
              </a:rPr>
              <a:t>LA PROFECÍA ACERCA DE CUATRO IMPERIOS</a:t>
            </a:r>
            <a:endParaRPr lang="es-GT" sz="7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4885244-A81E-4AD5-A4DF-BC82BB040C4E}"/>
              </a:ext>
            </a:extLst>
          </p:cNvPr>
          <p:cNvSpPr/>
          <p:nvPr/>
        </p:nvSpPr>
        <p:spPr>
          <a:xfrm>
            <a:off x="356258" y="3743103"/>
            <a:ext cx="5573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“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Reino eterno de Cristo triunfará sobre todos” </a:t>
            </a:r>
            <a:endParaRPr lang="es-419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FFE2A4-A61A-4125-AD94-BC5C37341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362" y="2930240"/>
            <a:ext cx="5360347" cy="31934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66057"/>
            <a:ext cx="11152909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no entendió lo que había visto, así que pidió a uno que estaba cerca que lo interpretara, V.15-17.</a:t>
            </a:r>
          </a:p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cuatro bestias representan a cuatro reyes y reinos que ascenderían al poder en el futuro, como se dijo anteriormente, la cuarta bestia era diferente de las otras, V.19,20.</a:t>
            </a:r>
          </a:p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características y acciones de la cuarta bestia se presentan con mayor detalle en los V. 19-25.</a:t>
            </a:r>
          </a:p>
        </p:txBody>
      </p:sp>
    </p:spTree>
    <p:extLst>
      <p:ext uri="{BB962C8B-B14F-4D97-AF65-F5344CB8AC3E}">
        <p14:creationId xmlns:p14="http://schemas.microsoft.com/office/powerpoint/2010/main" val="398629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9750" indent="-495300" algn="just">
              <a:buClrTx/>
              <a:buFont typeface="+mj-lt"/>
              <a:buAutoNum type="alphaUcPeriod" startAt="4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cuerno pequeño es el anticristo. </a:t>
            </a:r>
          </a:p>
          <a:p>
            <a:pPr marL="1081088" lvl="1" indent="-538163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Reinará durante la Gran Tribulación, traerá grandes pruebas al pueblo de Dios, probable referencia al pueblo judío. Véase Zacarias 13:8; 14:1; Apocalipsis 12:1-6.</a:t>
            </a:r>
          </a:p>
          <a:p>
            <a:pPr marL="1081088" lvl="1" indent="-538163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A la hora señalada por Dios, el Anticristo será removido, juzgado y destruido.</a:t>
            </a:r>
            <a:endParaRPr lang="es-GT" sz="360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9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059BB-3953-4DB2-8DCF-A6BC5DAF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30" y="537881"/>
            <a:ext cx="11141906" cy="5768789"/>
          </a:xfrm>
        </p:spPr>
        <p:txBody>
          <a:bodyPr anchor="ctr">
            <a:normAutofit/>
          </a:bodyPr>
          <a:lstStyle/>
          <a:p>
            <a:pPr marL="539750" indent="-495300" algn="just">
              <a:buClrTx/>
              <a:buFont typeface="+mj-lt"/>
              <a:buAutoNum type="alphaUcPeriod" startAt="5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Después el reino será establecido y los santos del Altísimo reinaran junta al Rey por la eternidad, V.18,27,28. El cristiano será parte de este reino eterno, Romanos 8:17.</a:t>
            </a:r>
          </a:p>
          <a:p>
            <a:pPr marL="536575" indent="-492125" algn="just">
              <a:buClrTx/>
              <a:buFont typeface="+mj-lt"/>
              <a:buAutoNum type="alphaUcPeriod" startAt="5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compartir nuestra fe, nuestra esperanza en Cristo a los perdidos en el caos pecaminoso de nuestro mundo caído.</a:t>
            </a:r>
          </a:p>
        </p:txBody>
      </p:sp>
    </p:spTree>
    <p:extLst>
      <p:ext uri="{BB962C8B-B14F-4D97-AF65-F5344CB8AC3E}">
        <p14:creationId xmlns:p14="http://schemas.microsoft.com/office/powerpoint/2010/main" val="320106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AD2EE72-AF56-4F91-8E45-BE2305F64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61" y="983673"/>
            <a:ext cx="5581650" cy="54926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924284" y="380277"/>
            <a:ext cx="5921352" cy="3970050"/>
          </a:xfrm>
        </p:spPr>
        <p:txBody>
          <a:bodyPr anchor="ctr"/>
          <a:lstStyle/>
          <a:p>
            <a:pPr algn="ctr"/>
            <a:r>
              <a:rPr lang="es-GT" sz="6500" b="1" dirty="0">
                <a:ln w="0"/>
                <a:solidFill>
                  <a:schemeClr val="tx1"/>
                </a:solidFill>
              </a:rPr>
              <a:t>EL REINO DE DIOS TRIUNFA SOBRE TODOS LOS REINOS</a:t>
            </a:r>
            <a:br>
              <a:rPr lang="es-GT" sz="6200" b="1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7:9-14.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154803" y="4691414"/>
            <a:ext cx="1339762" cy="1175657"/>
          </a:xfrm>
          <a:prstGeom prst="ellipse">
            <a:avLst/>
          </a:prstGeom>
          <a:gradFill>
            <a:gsLst>
              <a:gs pos="48000">
                <a:srgbClr val="FFC000"/>
              </a:gs>
              <a:gs pos="82000">
                <a:srgbClr val="00B050"/>
              </a:gs>
            </a:gsLst>
            <a:lin ang="2700000" scaled="1"/>
          </a:gra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0399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7CC3-9954-486A-9D32-5397CA2FF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9" y="360217"/>
            <a:ext cx="11499272" cy="6109855"/>
          </a:xfrm>
        </p:spPr>
        <p:txBody>
          <a:bodyPr anchor="ctr">
            <a:normAutofit lnSpcReduction="10000"/>
          </a:bodyPr>
          <a:lstStyle/>
          <a:p>
            <a:pPr marL="502920" indent="-457200" algn="just">
              <a:buClrTx/>
              <a:buFont typeface="+mj-lt"/>
              <a:buAutoNum type="alphaUcPeriod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presenta a Dios como el juez justo. </a:t>
            </a:r>
          </a:p>
          <a:p>
            <a:pPr marL="731520" lvl="1" indent="-457200" algn="just">
              <a:buClrTx/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Dios el Padre, el Anciano de días, se sienta en el trono celestial, V.9-10.</a:t>
            </a:r>
          </a:p>
          <a:p>
            <a:pPr marL="731520" lvl="1" indent="-457200" algn="just">
              <a:buClrTx/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Dios el Juez justo, juzgará con justicia. Véase Genesis 18:25; Salmo 9:7,8.</a:t>
            </a:r>
          </a:p>
          <a:p>
            <a:pPr marL="891540" lvl="2" indent="-342900" algn="just">
              <a:buClrTx/>
              <a:buFont typeface="+mj-lt"/>
              <a:buAutoNum type="alphaLcParenR"/>
            </a:pPr>
            <a:r>
              <a:rPr lang="es-GT" sz="3200" dirty="0">
                <a:solidFill>
                  <a:schemeClr val="tx1"/>
                </a:solidFill>
              </a:rPr>
              <a:t>Juzgará junto a una multitud de ángeles que lo asisten, entonces se abren los libros, V.10.</a:t>
            </a:r>
          </a:p>
          <a:p>
            <a:pPr marL="891540" lvl="2" indent="-342900" algn="just">
              <a:buClrTx/>
              <a:buFont typeface="+mj-lt"/>
              <a:buAutoNum type="alphaLcParenR"/>
            </a:pPr>
            <a:r>
              <a:rPr lang="es-GT" sz="3200" dirty="0">
                <a:solidFill>
                  <a:schemeClr val="tx1"/>
                </a:solidFill>
              </a:rPr>
              <a:t>Juzgará a los reinos que Él estableció. Véase Daniel 5:18-21.</a:t>
            </a:r>
          </a:p>
          <a:p>
            <a:pPr marL="891540" lvl="2" indent="-342900" algn="just">
              <a:buClrTx/>
              <a:buFont typeface="+mj-lt"/>
              <a:buAutoNum type="alphaLcParenR"/>
            </a:pPr>
            <a:r>
              <a:rPr lang="es-GT" sz="3200" dirty="0">
                <a:solidFill>
                  <a:schemeClr val="tx1"/>
                </a:solidFill>
              </a:rPr>
              <a:t>Juzgará al cuerno, el Anticristo basándose en las palabras jactanciosas que el pronuncio, V.11, 25. Véase Apocalipsis 19:20; 20:10.</a:t>
            </a:r>
          </a:p>
          <a:p>
            <a:pPr marL="731520" lvl="1" indent="-457200" algn="just">
              <a:buClrTx/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Sin embargo, los efectos de los imperios anteriores continuaran durante un tiempo, V.12.</a:t>
            </a:r>
          </a:p>
        </p:txBody>
      </p:sp>
    </p:spTree>
    <p:extLst>
      <p:ext uri="{BB962C8B-B14F-4D97-AF65-F5344CB8AC3E}">
        <p14:creationId xmlns:p14="http://schemas.microsoft.com/office/powerpoint/2010/main" val="83950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7CC3-9954-486A-9D32-5397CA2FF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540327"/>
            <a:ext cx="10806545" cy="5763491"/>
          </a:xfrm>
        </p:spPr>
        <p:txBody>
          <a:bodyPr anchor="ctr">
            <a:normAutofit/>
          </a:bodyPr>
          <a:lstStyle/>
          <a:p>
            <a:pPr marL="539750" indent="-495300" algn="just">
              <a:buClrTx/>
              <a:buFont typeface="+mj-lt"/>
              <a:buAutoNum type="alphaUcPeriod" startAt="2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establecerá el Reino de Cristo.</a:t>
            </a:r>
          </a:p>
          <a:p>
            <a:pPr marL="731520" lvl="1" indent="-457200" algn="just">
              <a:buClrTx/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Jesús el Hijo del hombre viene del cielo a la presencia del Anciano de días, V.13.  Jesús usó esta frase para referirse a sí mismo casi ochenta veces en los Evangelios, por ejemplo, Mateo 8:20; Lucas 22:69.</a:t>
            </a:r>
          </a:p>
          <a:p>
            <a:pPr marL="731520" lvl="1" indent="-457200" algn="just">
              <a:buClrTx/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Anciano de días otorga un reino al Hijo del Hombre, V.14.</a:t>
            </a:r>
          </a:p>
        </p:txBody>
      </p:sp>
    </p:spTree>
    <p:extLst>
      <p:ext uri="{BB962C8B-B14F-4D97-AF65-F5344CB8AC3E}">
        <p14:creationId xmlns:p14="http://schemas.microsoft.com/office/powerpoint/2010/main" val="39498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66057"/>
            <a:ext cx="11172041" cy="5718629"/>
          </a:xfrm>
        </p:spPr>
        <p:txBody>
          <a:bodyPr anchor="ctr">
            <a:noAutofit/>
          </a:bodyPr>
          <a:lstStyle/>
          <a:p>
            <a:pPr marL="539750" indent="-495300" algn="just">
              <a:buClrTx/>
              <a:buFont typeface="+mj-lt"/>
              <a:buAutoNum type="alphaUcPeriod" startAt="3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mantenernos enfocados en la esperanza que tenemos en Cristo, y luego pensemos, actuemos y vivamos de acuerdo con esa esperanza. . </a:t>
            </a:r>
          </a:p>
        </p:txBody>
      </p:sp>
    </p:spTree>
    <p:extLst>
      <p:ext uri="{BB962C8B-B14F-4D97-AF65-F5344CB8AC3E}">
        <p14:creationId xmlns:p14="http://schemas.microsoft.com/office/powerpoint/2010/main" val="266715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59413"/>
              <a:gd name="adj2" fmla="val -105724"/>
              <a:gd name="adj3" fmla="val 16667"/>
            </a:avLst>
          </a:prstGeom>
          <a:gradFill>
            <a:gsLst>
              <a:gs pos="47000">
                <a:srgbClr val="FFFF00"/>
              </a:gs>
              <a:gs pos="100000">
                <a:srgbClr val="00B050"/>
              </a:gs>
            </a:gsLst>
            <a:lin ang="27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s-GT" sz="6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9943" y="540328"/>
            <a:ext cx="11350171" cy="5763490"/>
          </a:xfrm>
        </p:spPr>
        <p:txBody>
          <a:bodyPr anchor="ctr">
            <a:noAutofit/>
          </a:bodyPr>
          <a:lstStyle/>
          <a:p>
            <a:pPr marL="360363" indent="-31591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lección se enfoca fundamentalmente sobre nuestra confianza y esperanza en Cristo.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Caminar con Cristo significa confiarle nuestra vida y bienestar a pesar de las circunstancias que nos rodean.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Pida a Dios que lo ayude a vivir por la fe en vez de en el temor.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Oremos por los que se sienten atemorizados o inseguros.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Alabe a Dios por la esperanza que tenemos en Cristo.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D12C70F-9892-4F5B-99B7-FE93E7438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74" y="228600"/>
            <a:ext cx="11746051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4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581892"/>
            <a:ext cx="9875520" cy="3657599"/>
          </a:xfrm>
        </p:spPr>
        <p:txBody>
          <a:bodyPr>
            <a:normAutofit fontScale="90000"/>
          </a:bodyPr>
          <a:lstStyle/>
          <a:p>
            <a:pPr algn="ctr"/>
            <a:r>
              <a:rPr lang="es-GT" sz="5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VERSÍCULO CLAVE: </a:t>
            </a:r>
            <a:b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“Y le fue dado dominio, gloria y reino, para que todos los pueblos, naciones y lenguas le sirvieran; su dominio es dominio eterno, que nunca pasará, y su reino uno que no será destruido”, Daniel 7:14. </a:t>
            </a:r>
            <a:endParaRPr lang="es-GT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4530445"/>
            <a:ext cx="9872871" cy="1745663"/>
          </a:xfrm>
        </p:spPr>
        <p:txBody>
          <a:bodyPr anchor="ctr">
            <a:normAutofit/>
          </a:bodyPr>
          <a:lstStyle/>
          <a:p>
            <a:pPr marL="45720" indent="0" algn="ctr">
              <a:buNone/>
            </a:pPr>
            <a: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FUNDAMENTO BÍBLICO: </a:t>
            </a:r>
          </a:p>
          <a:p>
            <a:pPr marL="45720" indent="0" algn="ctr">
              <a:buNone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Daniel 7:1-28. </a:t>
            </a:r>
            <a:endParaRPr lang="es-GT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08364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2057400"/>
            <a:ext cx="11166763" cy="4191000"/>
          </a:xfrm>
        </p:spPr>
        <p:txBody>
          <a:bodyPr anchor="ctr">
            <a:noAutofit/>
          </a:bodyPr>
          <a:lstStyle/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deben estar conscientes de lo que la Biblia enseña acerca de los eventos futuros.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 estar alerta a los tiempos y estar preparados para el regreso de Cristo, Mateo 24:42; 1 Pedro 1:13.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lección como las próximas, tratan sobre las profecías de los últimos tiempos.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4693C84-C82B-4B1C-BFEE-BBF487F27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03" y="955964"/>
            <a:ext cx="5750287" cy="54880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67718" y="380277"/>
            <a:ext cx="5430795" cy="3970050"/>
          </a:xfrm>
        </p:spPr>
        <p:txBody>
          <a:bodyPr anchor="ctr"/>
          <a:lstStyle/>
          <a:p>
            <a:pPr algn="ctr"/>
            <a:r>
              <a:rPr lang="es-GT" sz="6500" b="1" dirty="0">
                <a:ln w="0"/>
                <a:solidFill>
                  <a:schemeClr val="tx1"/>
                </a:solidFill>
              </a:rPr>
              <a:t>LA VISIÓN DE LAS CUATRO BESTIAS</a:t>
            </a:r>
            <a:br>
              <a:rPr lang="es-GT" sz="6200" b="1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7:1-8.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154803" y="4691414"/>
            <a:ext cx="1339762" cy="1175657"/>
          </a:xfrm>
          <a:prstGeom prst="ellipse">
            <a:avLst/>
          </a:prstGeom>
          <a:gradFill>
            <a:gsLst>
              <a:gs pos="48000">
                <a:srgbClr val="FFC000"/>
              </a:gs>
              <a:gs pos="82000">
                <a:srgbClr val="00B050"/>
              </a:gs>
            </a:gsLst>
            <a:lin ang="2700000" scaled="1"/>
          </a:gra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58187" cy="5763491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recibe esta visión siendo </a:t>
            </a:r>
            <a:r>
              <a:rPr lang="es-GT" sz="4000" dirty="0" err="1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Belsasar</a:t>
            </a: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príncipe regente sobre Babilonia, V.1</a:t>
            </a:r>
          </a:p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miró cuatro vientos del cielo que combatían en el gran mar, V.2.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Los cuatro vientos representan fuerzas espirituales que afectan a naciones impías y eventos humanos. Véase Efesios 2:1,2.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El mar es símbolo de la humanidad.</a:t>
            </a:r>
          </a:p>
        </p:txBody>
      </p:sp>
    </p:spTree>
    <p:extLst>
      <p:ext uri="{BB962C8B-B14F-4D97-AF65-F5344CB8AC3E}">
        <p14:creationId xmlns:p14="http://schemas.microsoft.com/office/powerpoint/2010/main" val="369570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4182" y="526473"/>
            <a:ext cx="11144332" cy="5758213"/>
          </a:xfrm>
        </p:spPr>
        <p:txBody>
          <a:bodyPr anchor="ctr">
            <a:noAutofit/>
          </a:bodyPr>
          <a:lstStyle/>
          <a:p>
            <a:pPr marL="539750" indent="-495300" algn="just">
              <a:buClrTx/>
              <a:buFont typeface="+mj-lt"/>
              <a:buAutoNum type="alphaUcPeriod" startAt="3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recibe la visión de cuatro bestias que son cuatro reinos de la historia mundial, V.3-8.</a:t>
            </a:r>
          </a:p>
          <a:p>
            <a:pPr marL="1081088" lvl="1" indent="-538163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León con alas de águila = Imperio babilónico.</a:t>
            </a:r>
          </a:p>
          <a:p>
            <a:pPr marL="1081088" lvl="1" indent="-538163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Oso con tres costillas en la boca = Imperio medo-persa.</a:t>
            </a:r>
          </a:p>
          <a:p>
            <a:pPr marL="1081088" lvl="1" indent="-538163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Leopardo con cuatro alas y cuatro cabezas = Imperio griego.</a:t>
            </a:r>
          </a:p>
        </p:txBody>
      </p:sp>
    </p:spTree>
    <p:extLst>
      <p:ext uri="{BB962C8B-B14F-4D97-AF65-F5344CB8AC3E}">
        <p14:creationId xmlns:p14="http://schemas.microsoft.com/office/powerpoint/2010/main" val="123097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4182" y="526473"/>
            <a:ext cx="11144332" cy="5758213"/>
          </a:xfrm>
        </p:spPr>
        <p:txBody>
          <a:bodyPr anchor="ctr">
            <a:noAutofit/>
          </a:bodyPr>
          <a:lstStyle/>
          <a:p>
            <a:pPr marL="539750" indent="-495300" algn="just">
              <a:buClrTx/>
              <a:buFont typeface="+mj-lt"/>
              <a:buAutoNum type="alphaUcPeriod" startAt="3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recibe la visión de cuatro bestias que son cuatro reinos de la historia mundial, V.3-8.</a:t>
            </a:r>
          </a:p>
          <a:p>
            <a:pPr marL="1081088" lvl="1" indent="-538163" algn="just">
              <a:buClrTx/>
              <a:buFont typeface="+mj-lt"/>
              <a:buAutoNum type="arabicParenR" startAt="4"/>
            </a:pPr>
            <a:r>
              <a:rPr lang="es-GT" sz="3800" dirty="0">
                <a:ln w="0"/>
                <a:solidFill>
                  <a:schemeClr val="tx1"/>
                </a:solidFill>
              </a:rPr>
              <a:t>La cuarta bestia no se asemeja a ningún animal, es espantosa, terrible y en gran manera fuerte= Imperio romano. </a:t>
            </a:r>
          </a:p>
          <a:p>
            <a:pPr marL="1560195" lvl="2" indent="-7429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Tiene diez cuernos y de entre ellos surge un cuerno pequeño.</a:t>
            </a:r>
          </a:p>
          <a:p>
            <a:pPr marL="1560195" lvl="2" indent="-7429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El cuerno pequeño se identifica con el Anticristo.</a:t>
            </a:r>
          </a:p>
        </p:txBody>
      </p:sp>
    </p:spTree>
    <p:extLst>
      <p:ext uri="{BB962C8B-B14F-4D97-AF65-F5344CB8AC3E}">
        <p14:creationId xmlns:p14="http://schemas.microsoft.com/office/powerpoint/2010/main" val="12050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4182" y="526473"/>
            <a:ext cx="11144332" cy="5758213"/>
          </a:xfrm>
        </p:spPr>
        <p:txBody>
          <a:bodyPr anchor="ctr">
            <a:noAutofit/>
          </a:bodyPr>
          <a:lstStyle/>
          <a:p>
            <a:pPr marL="539750" indent="-495300" algn="just">
              <a:buClrTx/>
              <a:buFont typeface="+mj-lt"/>
              <a:buAutoNum type="alphaUcPeriod" startAt="4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buscar a Dios, alabarlo y confiar en Él ante las situaciones que nos preocupan y consternan en nuestro mundo.</a:t>
            </a:r>
          </a:p>
        </p:txBody>
      </p:sp>
    </p:spTree>
    <p:extLst>
      <p:ext uri="{BB962C8B-B14F-4D97-AF65-F5344CB8AC3E}">
        <p14:creationId xmlns:p14="http://schemas.microsoft.com/office/powerpoint/2010/main" val="346295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791200" y="380277"/>
            <a:ext cx="6054910" cy="3970050"/>
          </a:xfrm>
        </p:spPr>
        <p:txBody>
          <a:bodyPr anchor="ctr"/>
          <a:lstStyle/>
          <a:p>
            <a:pPr algn="ctr"/>
            <a:r>
              <a:rPr lang="es-GT" sz="6500" b="1" dirty="0">
                <a:ln w="0"/>
                <a:solidFill>
                  <a:schemeClr val="tx1"/>
                </a:solidFill>
              </a:rPr>
              <a:t>LA VISIÓN ES INTERPRETADA</a:t>
            </a:r>
            <a:br>
              <a:rPr lang="es-GT" sz="6200" b="1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7:15-28.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154803" y="4691414"/>
            <a:ext cx="1339762" cy="1175657"/>
          </a:xfrm>
          <a:prstGeom prst="ellipse">
            <a:avLst/>
          </a:prstGeom>
          <a:gradFill>
            <a:gsLst>
              <a:gs pos="48000">
                <a:srgbClr val="FFC000"/>
              </a:gs>
              <a:gs pos="82000">
                <a:srgbClr val="00B050"/>
              </a:gs>
            </a:gsLst>
            <a:lin ang="2700000" scaled="1"/>
          </a:gra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F4DE60-43FE-47A5-92CB-F5A0F763B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90" y="983673"/>
            <a:ext cx="5443442" cy="549669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51458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788</TotalTime>
  <Words>835</Words>
  <Application>Microsoft Office PowerPoint</Application>
  <PresentationFormat>Panorámica</PresentationFormat>
  <Paragraphs>53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Corbel</vt:lpstr>
      <vt:lpstr>Wingdings</vt:lpstr>
      <vt:lpstr>Base</vt:lpstr>
      <vt:lpstr>LA PROFECÍA ACERCA DE CUATRO IMPERIOS</vt:lpstr>
      <vt:lpstr>VERSÍCULO CLAVE:  “Y le fue dado dominio, gloria y reino, para que todos los pueblos, naciones y lenguas le sirvieran; su dominio es dominio eterno, que nunca pasará, y su reino uno que no será destruido”, Daniel 7:14. </vt:lpstr>
      <vt:lpstr>INTRODUCCION</vt:lpstr>
      <vt:lpstr>LA VISIÓN DE LAS CUATRO BESTIAS Daniel 7:1-8.</vt:lpstr>
      <vt:lpstr>Presentación de PowerPoint</vt:lpstr>
      <vt:lpstr>Presentación de PowerPoint</vt:lpstr>
      <vt:lpstr>Presentación de PowerPoint</vt:lpstr>
      <vt:lpstr>Presentación de PowerPoint</vt:lpstr>
      <vt:lpstr>LA VISIÓN ES INTERPRETADA Daniel 7:15-28.</vt:lpstr>
      <vt:lpstr>Presentación de PowerPoint</vt:lpstr>
      <vt:lpstr>Presentación de PowerPoint</vt:lpstr>
      <vt:lpstr>Presentación de PowerPoint</vt:lpstr>
      <vt:lpstr>EL REINO DE DIOS TRIUNFA SOBRE TODOS LOS REINOS Daniel 7:9-14.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David Rodríguez Zamora</cp:lastModifiedBy>
  <cp:revision>154</cp:revision>
  <dcterms:created xsi:type="dcterms:W3CDTF">2016-12-08T03:18:22Z</dcterms:created>
  <dcterms:modified xsi:type="dcterms:W3CDTF">2020-03-26T19:53:07Z</dcterms:modified>
</cp:coreProperties>
</file>