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6" r:id="rId6"/>
    <p:sldId id="279" r:id="rId7"/>
    <p:sldId id="280" r:id="rId8"/>
    <p:sldId id="289" r:id="rId9"/>
    <p:sldId id="281" r:id="rId10"/>
    <p:sldId id="282" r:id="rId11"/>
    <p:sldId id="283" r:id="rId12"/>
    <p:sldId id="290" r:id="rId13"/>
    <p:sldId id="285" r:id="rId14"/>
    <p:sldId id="286" r:id="rId15"/>
    <p:sldId id="287" r:id="rId16"/>
    <p:sldId id="266" r:id="rId17"/>
    <p:sldId id="288" r:id="rId18"/>
    <p:sldId id="268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5D1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8580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5267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3188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6680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013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434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9187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6885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1901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7641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9127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4D03-3B61-45DB-9BDB-16B6184374C5}" type="datetimeFigureOut">
              <a:rPr lang="es-GT" smtClean="0"/>
              <a:t>5/03/2020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9005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6472" y="198440"/>
            <a:ext cx="11166763" cy="2697160"/>
          </a:xfrm>
        </p:spPr>
        <p:txBody>
          <a:bodyPr anchor="ctr">
            <a:noAutofit/>
          </a:bodyPr>
          <a:lstStyle/>
          <a:p>
            <a:pPr algn="ctr"/>
            <a:r>
              <a:rPr lang="es-GT" sz="6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 SUEÑO DE NABUCODONOSOR: </a:t>
            </a:r>
            <a:br>
              <a:rPr lang="es-GT" sz="6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6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GRAN ESTATUA.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F82D8A-0CCD-48F5-9F10-8E86F930D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290" y="3073831"/>
            <a:ext cx="9001125" cy="3419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1438859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9" y="554182"/>
            <a:ext cx="11186322" cy="5763491"/>
          </a:xfrm>
        </p:spPr>
        <p:txBody>
          <a:bodyPr anchor="ctr">
            <a:normAutofit lnSpcReduction="10000"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/>
              <a:t>Daniel solicita una audiencia con el rey. 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El  le pidió que preservara la vida de sus asesores paganos, V.24.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El le daría a conocer la interpretación del sueño, V.25,26.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El le dijo que hay un Dios en los cielos que revela los misterios, V. 27,28.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El le dijo que Dios le había dado este sueño y ahora el rey conocería su significado, V.29.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El mantuvo el enfoque en el único Dios verdadero, V.30. </a:t>
            </a:r>
          </a:p>
        </p:txBody>
      </p:sp>
    </p:spTree>
    <p:extLst>
      <p:ext uri="{BB962C8B-B14F-4D97-AF65-F5344CB8AC3E}">
        <p14:creationId xmlns:p14="http://schemas.microsoft.com/office/powerpoint/2010/main" val="258479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40328"/>
            <a:ext cx="11161059" cy="5766344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400" b="1"/>
              <a:t>Dios espera que permanezcamos firmes en la fe y confianza en Él ante las situaciones difíciles que nos toca afrontar, debemos orar a Dios para que Él nos ayude y nos guie. .</a:t>
            </a:r>
          </a:p>
        </p:txBody>
      </p:sp>
    </p:spTree>
    <p:extLst>
      <p:ext uri="{BB962C8B-B14F-4D97-AF65-F5344CB8AC3E}">
        <p14:creationId xmlns:p14="http://schemas.microsoft.com/office/powerpoint/2010/main" val="129632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77092" y="526473"/>
            <a:ext cx="6525490" cy="3454306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PROFECIA SOBRE REINOS VENIDEROS</a:t>
            </a:r>
          </a:p>
        </p:txBody>
      </p:sp>
      <p:sp>
        <p:nvSpPr>
          <p:cNvPr id="7" name="Recortar rectángulo de esquina diagonal 6"/>
          <p:cNvSpPr/>
          <p:nvPr/>
        </p:nvSpPr>
        <p:spPr>
          <a:xfrm>
            <a:off x="2833866" y="5294443"/>
            <a:ext cx="1411942" cy="871654"/>
          </a:xfrm>
          <a:prstGeom prst="snip2DiagRect">
            <a:avLst/>
          </a:prstGeom>
          <a:solidFill>
            <a:schemeClr val="bg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77ECB8-E06D-4388-9387-5854C974048E}"/>
              </a:ext>
            </a:extLst>
          </p:cNvPr>
          <p:cNvSpPr/>
          <p:nvPr/>
        </p:nvSpPr>
        <p:spPr>
          <a:xfrm>
            <a:off x="277093" y="4283668"/>
            <a:ext cx="6525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419" sz="4000">
                <a:solidFill>
                  <a:schemeClr val="accent5">
                    <a:lumMod val="50000"/>
                  </a:schemeClr>
                </a:solidFill>
              </a:rPr>
              <a:t>Daniel 2:31-45.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B8D7C2-918C-4C29-B256-812C2D641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057" y="695325"/>
            <a:ext cx="4895850" cy="5467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76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64777"/>
            <a:ext cx="11172467" cy="5739042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200" b="1"/>
              <a:t>Daniel da una descripción del sueño al rey centrado en una enorme estatua.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La cabeza de oro fino, V.31,32.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El pecho y brazos de plata, V.32.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El vientre y muslos de bronce, V.33.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Las piernas parte de hierro y parte de barro cocido, V.33.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La roca de fuego rompe los pies de la estatua, V.34-35. </a:t>
            </a:r>
          </a:p>
        </p:txBody>
      </p:sp>
    </p:spTree>
    <p:extLst>
      <p:ext uri="{BB962C8B-B14F-4D97-AF65-F5344CB8AC3E}">
        <p14:creationId xmlns:p14="http://schemas.microsoft.com/office/powerpoint/2010/main" val="257547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b="1"/>
              <a:t>Daniel da una descripción de los imperios hasta el regreso final de Cristo. 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Imperio babilónico= oro, V.36-38.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Imperio Medo Persa=plata, V.39.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Imperio Griego=bronce, V.39.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Imperio romano=hierro y barro cocida, V.40-43.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800"/>
              <a:t>La roca de fuego= El reino de Jesús el Mesías, V.44,45. </a:t>
            </a:r>
          </a:p>
        </p:txBody>
      </p:sp>
    </p:spTree>
    <p:extLst>
      <p:ext uri="{BB962C8B-B14F-4D97-AF65-F5344CB8AC3E}">
        <p14:creationId xmlns:p14="http://schemas.microsoft.com/office/powerpoint/2010/main" val="244613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400" b="1"/>
              <a:t>Dios nos da esta maravillosa esperanza de todos los que hemos puesto nuestra confianza en Cristo en medio de la incertidumbre del mundo actual, hablemos de Cristo a los que necesitan esperanza. </a:t>
            </a:r>
          </a:p>
        </p:txBody>
      </p:sp>
    </p:spTree>
    <p:extLst>
      <p:ext uri="{BB962C8B-B14F-4D97-AF65-F5344CB8AC3E}">
        <p14:creationId xmlns:p14="http://schemas.microsoft.com/office/powerpoint/2010/main" val="417744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13647"/>
            <a:ext cx="10515600" cy="3630707"/>
          </a:xfrm>
          <a:prstGeom prst="chevron">
            <a:avLst/>
          </a:prstGeom>
          <a:solidFill>
            <a:srgbClr val="C35D1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s-GT" sz="7200" b="1">
                <a:solidFill>
                  <a:schemeClr val="bg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6273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7"/>
            <a:ext cx="11180618" cy="5763491"/>
          </a:xfrm>
        </p:spPr>
        <p:txBody>
          <a:bodyPr anchor="ctr">
            <a:normAutofit lnSpcReduction="10000"/>
          </a:bodyPr>
          <a:lstStyle/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/>
              <a:t>Los conflictos y la incertidumbre crean mucha tensión en nuestro mundo.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/>
              <a:t>Sin embargo, los cristianos esperamos un Reino que perdurará por toda la eternidad. 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/>
              <a:t>No importa que enfrentemos hoy, podemos encontrar paz y esperanza en Dios.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/>
              <a:t>Además, podemos depositar nuestra confianza en Él de manera segura. 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/>
              <a:t>Oremos por los que están luchando con situaciones desesperadas.</a:t>
            </a:r>
          </a:p>
        </p:txBody>
      </p:sp>
    </p:spTree>
    <p:extLst>
      <p:ext uri="{BB962C8B-B14F-4D97-AF65-F5344CB8AC3E}">
        <p14:creationId xmlns:p14="http://schemas.microsoft.com/office/powerpoint/2010/main" val="27436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B0799A7-C96E-47C9-8074-A923D9D39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49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526473" y="374073"/>
            <a:ext cx="11111345" cy="4017833"/>
          </a:xfrm>
          <a:ln w="28575">
            <a:solidFill>
              <a:schemeClr val="accent6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5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  <a:p>
            <a:pPr marL="0" indent="0" algn="ctr">
              <a:buNone/>
            </a:pPr>
            <a:r>
              <a:rPr lang="es-GT" sz="4300"/>
              <a:t>“Y en los días de estos reyes el Dios del cielo levantará un reino que no será jamás destruido, ni será el reino dejado a otro pueblo; desmenuzará y consumirá a todos estos reinos, pero él permanecerá para siempre”, Daniel 2:44. 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526473" y="4862945"/>
            <a:ext cx="11111345" cy="1620982"/>
          </a:xfrm>
          <a:ln w="28575"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5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</a:t>
            </a:r>
            <a:endParaRPr lang="es-GT" sz="4300" b="1"/>
          </a:p>
          <a:p>
            <a:pPr marL="0" indent="0" algn="ctr">
              <a:buNone/>
            </a:pPr>
            <a:r>
              <a:rPr lang="es-GT" sz="4300"/>
              <a:t>Daniel 2:1-45.</a:t>
            </a:r>
            <a:endParaRPr lang="es-GT" sz="5800"/>
          </a:p>
        </p:txBody>
      </p:sp>
    </p:spTree>
    <p:extLst>
      <p:ext uri="{BB962C8B-B14F-4D97-AF65-F5344CB8AC3E}">
        <p14:creationId xmlns:p14="http://schemas.microsoft.com/office/powerpoint/2010/main" val="169130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74074"/>
            <a:ext cx="10515600" cy="1066799"/>
          </a:xfrm>
        </p:spPr>
        <p:txBody>
          <a:bodyPr>
            <a:normAutofit/>
          </a:bodyPr>
          <a:lstStyle/>
          <a:p>
            <a:pPr algn="ctr"/>
            <a:r>
              <a:rPr lang="es-GT" sz="6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1607127"/>
            <a:ext cx="11155355" cy="4876799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800"/>
              <a:t>El mundo en el cual vivimos parece como si estuviera fuera de control, con noticias de epidemias, escándalos, conflictos y guerras. 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800"/>
              <a:t>La lección de hoy nos recuerda que Dios está en control de los acontecimientos de este mundo.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800"/>
              <a:t>Dios está dirigiendo el curso de la historia para establecer su reino eterno. 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800"/>
              <a:t>Aspectos importantes de esta lección. </a:t>
            </a:r>
          </a:p>
        </p:txBody>
      </p:sp>
    </p:spTree>
    <p:extLst>
      <p:ext uri="{BB962C8B-B14F-4D97-AF65-F5344CB8AC3E}">
        <p14:creationId xmlns:p14="http://schemas.microsoft.com/office/powerpoint/2010/main" val="71090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77092" y="526473"/>
            <a:ext cx="6525490" cy="3454306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MISTERIOSO Y ALARMANTE SUEÑO DE NABUCODONOSOR</a:t>
            </a:r>
          </a:p>
        </p:txBody>
      </p:sp>
      <p:sp>
        <p:nvSpPr>
          <p:cNvPr id="7" name="Recortar rectángulo de esquina diagonal 6"/>
          <p:cNvSpPr/>
          <p:nvPr/>
        </p:nvSpPr>
        <p:spPr>
          <a:xfrm>
            <a:off x="2833866" y="5294443"/>
            <a:ext cx="1411942" cy="871654"/>
          </a:xfrm>
          <a:prstGeom prst="snip2DiagRect">
            <a:avLst/>
          </a:prstGeom>
          <a:solidFill>
            <a:schemeClr val="bg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77ECB8-E06D-4388-9387-5854C974048E}"/>
              </a:ext>
            </a:extLst>
          </p:cNvPr>
          <p:cNvSpPr/>
          <p:nvPr/>
        </p:nvSpPr>
        <p:spPr>
          <a:xfrm>
            <a:off x="277093" y="4283668"/>
            <a:ext cx="6525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419" sz="4000">
                <a:solidFill>
                  <a:schemeClr val="accent5">
                    <a:lumMod val="50000"/>
                  </a:schemeClr>
                </a:solidFill>
              </a:rPr>
              <a:t>Daniel 2:1-13.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9D4E0D-1A14-4A0A-B8A5-AE9311C18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057" y="709612"/>
            <a:ext cx="4895850" cy="5438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142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8"/>
            <a:ext cx="11166764" cy="5763490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200" b="1"/>
              <a:t>El rey hizo una petición a sus asesores.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/>
              <a:t>El les dijo que había tenido un sueño perturbador y sintió que debía conocer su significado, V.1-3.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/>
              <a:t>Sus asesores le dijeron que necesitaban conocer el sueño para poder interpretarlo, V.4.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/>
              <a:t>El rey les dio un ultimátum: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/>
              <a:t>Si no interpretaban el sueño les esperaba pena de muerte.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/>
              <a:t>Si interpretaban el sueño sin conocerlo, recibirían grandes honores y riquezas.</a:t>
            </a:r>
          </a:p>
        </p:txBody>
      </p:sp>
    </p:spTree>
    <p:extLst>
      <p:ext uri="{BB962C8B-B14F-4D97-AF65-F5344CB8AC3E}">
        <p14:creationId xmlns:p14="http://schemas.microsoft.com/office/powerpoint/2010/main" val="160196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64776"/>
            <a:ext cx="11172467" cy="5752897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200" b="1"/>
              <a:t>El rey necesitaba una respuesta sobrenatural.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3800"/>
              <a:t>Ellos no pudieron responder, y ninguna amenaza cambiaria eso, V.7-9.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3800"/>
              <a:t>Ellos confesaron que no poseían la sabiduría divina que decían tener, V.10,11. Véase Hechos 16:16.</a:t>
            </a:r>
          </a:p>
          <a:p>
            <a:pPr marL="984250" lvl="1" indent="-527050" algn="just">
              <a:buFont typeface="+mj-lt"/>
              <a:buAutoNum type="arabicParenR"/>
            </a:pPr>
            <a:r>
              <a:rPr lang="es-GT" sz="3800"/>
              <a:t>Ellos serian ejecutados, incluidos Daniel y sus tres compañeros, V.12,13. </a:t>
            </a:r>
          </a:p>
        </p:txBody>
      </p:sp>
    </p:spTree>
    <p:extLst>
      <p:ext uri="{BB962C8B-B14F-4D97-AF65-F5344CB8AC3E}">
        <p14:creationId xmlns:p14="http://schemas.microsoft.com/office/powerpoint/2010/main" val="362409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8"/>
            <a:ext cx="11158613" cy="576634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b="1"/>
              <a:t>Dios puede hablarle a un cristiano a través de un sueño, sin embargo, debemos estar preparados para entender adecuadamente lo que Él nos dice. Lea Filipenses 4:8. .</a:t>
            </a:r>
          </a:p>
        </p:txBody>
      </p:sp>
    </p:spTree>
    <p:extLst>
      <p:ext uri="{BB962C8B-B14F-4D97-AF65-F5344CB8AC3E}">
        <p14:creationId xmlns:p14="http://schemas.microsoft.com/office/powerpoint/2010/main" val="328310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77092" y="526473"/>
            <a:ext cx="6525490" cy="3454306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REVELA EL SUEÑO</a:t>
            </a:r>
          </a:p>
        </p:txBody>
      </p:sp>
      <p:sp>
        <p:nvSpPr>
          <p:cNvPr id="7" name="Recortar rectángulo de esquina diagonal 6"/>
          <p:cNvSpPr/>
          <p:nvPr/>
        </p:nvSpPr>
        <p:spPr>
          <a:xfrm>
            <a:off x="2833866" y="5294443"/>
            <a:ext cx="1411942" cy="871654"/>
          </a:xfrm>
          <a:prstGeom prst="snip2DiagRect">
            <a:avLst/>
          </a:prstGeom>
          <a:solidFill>
            <a:schemeClr val="bg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77ECB8-E06D-4388-9387-5854C974048E}"/>
              </a:ext>
            </a:extLst>
          </p:cNvPr>
          <p:cNvSpPr/>
          <p:nvPr/>
        </p:nvSpPr>
        <p:spPr>
          <a:xfrm>
            <a:off x="277093" y="4283668"/>
            <a:ext cx="6525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419" sz="4000">
                <a:solidFill>
                  <a:schemeClr val="accent5">
                    <a:lumMod val="50000"/>
                  </a:schemeClr>
                </a:solidFill>
              </a:rPr>
              <a:t>Daniel 2:14-30.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3F99B0-801A-4B36-A741-5DE6063E5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057" y="709612"/>
            <a:ext cx="4895850" cy="5438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535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60217"/>
            <a:ext cx="11172467" cy="6137565"/>
          </a:xfrm>
        </p:spPr>
        <p:txBody>
          <a:bodyPr anchor="ctr">
            <a:normAutofit fontScale="92500" lnSpcReduction="10000"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300" b="1"/>
              <a:t>Daniel no perdió el control ante el decreto del rey. </a:t>
            </a:r>
          </a:p>
          <a:p>
            <a:pPr marL="900113" lvl="1" indent="-539750" algn="just" defTabSz="442913">
              <a:buFont typeface="+mj-lt"/>
              <a:buAutoNum type="arabicParenR"/>
            </a:pPr>
            <a:r>
              <a:rPr lang="es-GT" sz="4000"/>
              <a:t>El habló sabia y prudentemente, V.14.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4000"/>
              <a:t>El pidió una explicación del decreto del rey, V.15.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4000"/>
              <a:t>El entró y pidió al rey que le diese tiempo para darle la interpretación, V.16.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4000"/>
              <a:t>El y sus amigos oraron al Dios de misericordia para que les revelara el secreto, V.17,18.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4000"/>
              <a:t>El Señor les reveló el secreto y su interpretación, V.19.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4000"/>
              <a:t>Ellos respondieron con una expresión de alabanza humilde y poética, V.20-23. </a:t>
            </a:r>
          </a:p>
        </p:txBody>
      </p:sp>
    </p:spTree>
    <p:extLst>
      <p:ext uri="{BB962C8B-B14F-4D97-AF65-F5344CB8AC3E}">
        <p14:creationId xmlns:p14="http://schemas.microsoft.com/office/powerpoint/2010/main" val="217629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802</Words>
  <Application>Microsoft Office PowerPoint</Application>
  <PresentationFormat>Panorámica</PresentationFormat>
  <Paragraphs>63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EL SUEÑO DE NABUCODONOSOR:  LA GRAN ESTATUA.</vt:lpstr>
      <vt:lpstr>Presentación de PowerPoint</vt:lpstr>
      <vt:lpstr>INTRODUCCIÓN</vt:lpstr>
      <vt:lpstr>EL MISTERIOSO Y ALARMANTE SUEÑO DE NABUCODONOSOR</vt:lpstr>
      <vt:lpstr>Presentación de PowerPoint</vt:lpstr>
      <vt:lpstr>Presentación de PowerPoint</vt:lpstr>
      <vt:lpstr>Presentación de PowerPoint</vt:lpstr>
      <vt:lpstr>DIOS REVELA EL SUEÑO</vt:lpstr>
      <vt:lpstr>Presentación de PowerPoint</vt:lpstr>
      <vt:lpstr>Presentación de PowerPoint</vt:lpstr>
      <vt:lpstr>Presentación de PowerPoint</vt:lpstr>
      <vt:lpstr>PROFECIA SOBRE REINOS VENIDEROS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JOSAFAT, EL VALIENTE</dc:title>
  <dc:creator>Alberto A. Gaitan Ortiz</dc:creator>
  <cp:lastModifiedBy>David Rodríguez Zamora</cp:lastModifiedBy>
  <cp:revision>112</cp:revision>
  <dcterms:created xsi:type="dcterms:W3CDTF">2017-12-06T20:37:00Z</dcterms:created>
  <dcterms:modified xsi:type="dcterms:W3CDTF">2020-03-05T16:59:20Z</dcterms:modified>
</cp:coreProperties>
</file>