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24" r:id="rId2"/>
  </p:sldMasterIdLst>
  <p:notesMasterIdLst>
    <p:notesMasterId r:id="rId14"/>
  </p:notesMasterIdLst>
  <p:handoutMasterIdLst>
    <p:handoutMasterId r:id="rId15"/>
  </p:handoutMasterIdLst>
  <p:sldIdLst>
    <p:sldId id="472" r:id="rId3"/>
    <p:sldId id="474" r:id="rId4"/>
    <p:sldId id="476" r:id="rId5"/>
    <p:sldId id="475" r:id="rId6"/>
    <p:sldId id="467" r:id="rId7"/>
    <p:sldId id="477" r:id="rId8"/>
    <p:sldId id="478" r:id="rId9"/>
    <p:sldId id="479" r:id="rId10"/>
    <p:sldId id="480" r:id="rId11"/>
    <p:sldId id="485" r:id="rId12"/>
    <p:sldId id="481" r:id="rId13"/>
  </p:sldIdLst>
  <p:sldSz cx="9144000" cy="6858000" type="screen4x3"/>
  <p:notesSz cx="68580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96" autoAdjust="0"/>
    <p:restoredTop sz="94660"/>
  </p:normalViewPr>
  <p:slideViewPr>
    <p:cSldViewPr>
      <p:cViewPr varScale="1">
        <p:scale>
          <a:sx n="69" d="100"/>
          <a:sy n="69" d="100"/>
        </p:scale>
        <p:origin x="17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C9CE74F3-24C5-42A9-B6F3-87BFBF7BFD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8D76540B-9560-4226-BCE5-568E69F29B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2084" name="Rectangle 4">
            <a:extLst>
              <a:ext uri="{FF2B5EF4-FFF2-40B4-BE49-F238E27FC236}">
                <a16:creationId xmlns:a16="http://schemas.microsoft.com/office/drawing/2014/main" id="{1A7052F9-D1E3-4C34-A122-ECD0C2AFDC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2085" name="Rectangle 5">
            <a:extLst>
              <a:ext uri="{FF2B5EF4-FFF2-40B4-BE49-F238E27FC236}">
                <a16:creationId xmlns:a16="http://schemas.microsoft.com/office/drawing/2014/main" id="{8BA5A611-62CC-4CF7-9E3F-B5EB228E27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F85DB7-CF65-4F62-8224-3FBD2B90DB0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EE97E98-C862-46A8-A199-1151B5DD18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D0A4392-29B4-4C7A-9808-5E056300BB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116B910-9014-44EB-B6E0-89B9CC89ADF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8267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D9199A5A-EA37-4DA1-B2E9-7A8802F547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56113"/>
            <a:ext cx="54864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A27F3543-89C2-485B-9EF9-A48A50CF6F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D477611F-2F8B-483D-A4D3-D6FFC7EC1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4CB46B-CB25-4999-92CA-79E8128FECC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1AB8B0A-1709-4939-AA22-C62D447C746B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0D509D4-CAA8-480E-87B9-64429CDD63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51058DF-A76A-4E39-976E-20AE2C47B19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929F6CA3-BC4D-466D-B7CF-D8A29B3FFE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3A136660-D8B4-4EB3-BABF-40E0A80D00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0C16285E-8957-4AF6-814B-1FF05B71A7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3D8908D4-6D3E-4F0D-945D-94C40C7489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61820247-3A6D-4C22-9AEC-CF2BBEA5BC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A2D11B5-0B3B-44F3-89BB-2C1D52B88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E0217B81-2537-48D4-86E5-8CF65FADAB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8D82F165-C6B0-4AB0-954D-BC7BAF9683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16C40D52-1F76-432A-829E-D2F034DDF1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0A3675C5-C1D8-423B-A26E-BFE63ECE86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518A031D-53CC-49FD-A917-0A41D3B99A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2C6891A0-718F-430B-8B9C-9382F98C80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7BFCC172-4DE4-45AD-B85A-740777CFDC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45D43102-E6E2-464B-B9E8-64393D277E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7060D1D8-7233-4DB5-BF7F-F1D235C4EC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0BEC55C1-F1EF-4245-999F-EA6D063DC3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D29C8088-A5ED-48DD-8206-5FB199B1B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2725D5AA-ECA8-4BA0-9A15-89B648E56C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0E6FD3E0-1329-4015-AF26-7F2EC1FBF7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439958BB-6133-44CE-A45E-7183DC6BB6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10F0101A-E371-4FAD-8803-D70572618F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C3C23C63-5BA6-49F6-801A-AB0021A088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D7F27923-1638-46F6-808C-B7E7165B87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8B105993-9E7D-4917-8109-CA684BA7BA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1B732AE1-2614-40D3-9B16-C85CDFDFB4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30A965D-94C8-4DEE-91BE-D4E7CA5C84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45B2E5C8-7C09-4AF5-B87F-CC58F19193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9575BE75-8076-4091-B483-F52108923B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5267DFC1-1FCE-412D-9585-2B5D59610E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517C5AA5-9777-4BFF-AB72-DDB51D0104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BE501C28-9BB3-4506-9846-EA5443E4EE4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60EF20D7-0452-412F-9869-67C65E151C5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97399D1E-AF21-4208-8BD5-A65701F815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C74B57D4-881F-492A-B6CD-F76473B492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FA6604FE-07F1-49FA-AF1E-F84F18799F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4B99CB0D-4B42-46E4-9533-B029F8A68B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D9B66168-BABF-465D-98E8-1EB2BE19B8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87F978B0-85BB-4C46-AFAC-36C63D98B5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1DF04D55-EDB5-4A6A-8DE9-AF7DE76A61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60241DCA-2B6B-4BDA-948C-CDF99BBF1C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BEF91990-EF6F-4374-ABDD-CBA8DD2432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02CDB267-A855-4086-854F-AA9C9ED947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D578579F-DF89-4D34-98D7-E34D061559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C349FC0B-8F40-473B-B635-B9C5B509843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0E62C366-2EDF-42F6-B989-8865711AA8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D3DC35D0-BE0A-4EBF-98D0-A0F15FC9BD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088E02F0-9850-4B47-BD8A-6F46EC31F6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FEDBC062-F509-440C-B547-F5F7198F65A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C18C3955-9C61-4C39-AF6E-FC57259F6BA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19A31EF9-C8B2-462A-A43D-31C729F6E8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A7DDA298-BEA1-4EB7-83A4-CE5778A4D9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B411EF71-0B19-4C62-BEB4-C4E35777AC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50B80669-3BB6-4510-8339-3A61170B38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435E864D-6A7D-4441-8878-74202ABC0E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193F6105-00EB-432A-A895-F3C7641FBA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8150616D-1872-4ACA-A74B-AF76F34EE26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C7202B08-6131-43DC-8063-2BA79DD95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5B30EB82-0DAC-46A9-8A45-F18C22676E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0F40D6B5-64BC-4E3B-9F4B-AC3861EDC89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7B7736D5-1731-41E0-8C5E-32D5F4C694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4C4B6129-4971-41B6-A61B-1D18D0DB8DD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2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2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D0D3C3C6-8BC9-425D-8BA3-B7792EC207A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880A3A4D-EFC0-4919-B2C9-957614C71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C10DEB5E-773D-4DFD-8C44-75ED620D8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65BBF0-F38D-49E3-A744-04D175869F9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7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B9103F8A-DBB2-4D33-B0F4-C30558CA3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2D2D13F-A799-4ED8-8AD6-FC96C2A9D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10E6262-5270-41EA-A480-DA76C339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A0ED-FAC6-4C3E-B051-BB85EB78406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2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26A220D4-6A4D-4749-9E99-24F65517A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CA14757-F470-4AE2-BDA6-0BFC45307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3D581D4-CCD8-4D23-9A7A-64D51B91B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A9C9E-0178-4766-BE17-D3EDC63E5F9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90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482862-37A9-49ED-8D94-CBCF47690B15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BFE542C-B69C-4BBE-BA09-ECEDF31F66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48 w 5740"/>
                <a:gd name="T1" fmla="*/ 12 h 4316"/>
                <a:gd name="T2" fmla="*/ 0 w 5740"/>
                <a:gd name="T3" fmla="*/ 12 h 4316"/>
                <a:gd name="T4" fmla="*/ 0 w 5740"/>
                <a:gd name="T5" fmla="*/ 0 h 4316"/>
                <a:gd name="T6" fmla="*/ 5848 w 5740"/>
                <a:gd name="T7" fmla="*/ 0 h 4316"/>
                <a:gd name="T8" fmla="*/ 5848 w 5740"/>
                <a:gd name="T9" fmla="*/ 12 h 4316"/>
                <a:gd name="T10" fmla="*/ 5848 w 5740"/>
                <a:gd name="T11" fmla="*/ 1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BB9B23D-C065-4D7C-B500-4D3B9620E2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F19B62ED-FC3D-4957-A636-1CD126A91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BA9EBF46-F5AA-4E4A-B406-9B6F18351F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522FD121-E67E-486D-8FB9-8C8CCC6D52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C34DBE35-7AB9-4C84-BED5-C40B979769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09BDB098-4CA3-4F65-B2FF-CC4A39CD69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0011618C-747C-485E-B7D7-2FB1FCF96D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2C5FFB3C-A556-4561-ACBC-AF7FA2225B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0430DF31-2C03-43A0-8F46-DC5F69C58F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E475A729-3E82-4C5E-A193-4FA3367E2E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4ED9DD63-5E31-45B9-987D-D8C4AEF354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4E730ED0-9BD2-4F37-AB12-0813C75774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F6B6FDD2-E713-4EC0-8131-0721C576D2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B9334270-78EC-4554-AF30-0BB58C7C51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B4102CBD-B0AC-4DEF-A24E-36A40DFA9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66831AAC-1172-4870-88B2-6E5C7BA5A7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EA94C628-BE86-4349-895B-2CCD62FBA7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3970FECB-91F5-4222-8496-C6C9BA40D0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B09BF127-4443-491A-93E1-8A4E630E8E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20C067FE-F39D-4087-855F-41E8E9B0F1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359D1F85-3FB0-4B20-B4D3-DBE3AD8946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9E484D8A-45DE-4EB7-93B2-B1001A0614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75DD4329-BDB6-4AC6-9AAF-7DD317165A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79766EE0-4933-47E4-95A4-AC4712729B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5D9A15E9-67BB-4B1C-9E43-C7078F3521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8964460B-7735-4B12-A72D-88229CB029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F0757C0F-F1EC-4242-A73A-AA93342769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90DDE35C-B55F-4A69-B197-3097D2E011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070477FB-5B19-49CD-B035-1972D9E026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70469B56-CC13-4135-9CBC-295F4B76E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C0AD48E2-0F03-4AE7-809D-F6179C0EA9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D7EA7060-36B5-4740-A29B-3397C7DCF7B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BCD7829C-23E7-4868-BB04-832BBB6B414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B9603116-6187-4799-8DA9-C76AB9BECD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7670FC3C-282F-401F-A973-BA3CB28A79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B256D94F-6DEC-4F0B-990E-0C1C769055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10A4F59A-6D35-4266-BD15-3B74677A68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50A736AB-F8FB-4273-ACDD-4F22E8CDD6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80D32848-1B7D-436A-AF7C-F0EE469F29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9EAF922F-B55A-420B-A42B-46F7437A89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85330EF0-3466-4E3C-BFBB-F152BAFC26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9184E39C-1317-42CB-A5C0-B9A92A2449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3204230B-8F8D-48E9-B237-445080E931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18A4F53F-54BD-4821-AAA9-C11531B280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24E2572D-C70E-46D0-829F-54862FDF0A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B2A86543-F093-4A1C-BABE-D671D47EA1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C3346009-0E71-4B20-A9E5-71BE5CA148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87F0B938-941D-417C-9495-77F583305C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0F774BC1-0897-46B9-996D-D3B74E0588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678266B3-7F6D-4823-938B-6FC3203F4A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D81962C3-03B4-49F8-BA90-925B3F8082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5 w 382"/>
                  <a:gd name="T19" fmla="*/ 96 h 96"/>
                  <a:gd name="T20" fmla="*/ 269 w 382"/>
                  <a:gd name="T21" fmla="*/ 90 h 96"/>
                  <a:gd name="T22" fmla="*/ 317 w 382"/>
                  <a:gd name="T23" fmla="*/ 84 h 96"/>
                  <a:gd name="T24" fmla="*/ 358 w 382"/>
                  <a:gd name="T25" fmla="*/ 66 h 96"/>
                  <a:gd name="T26" fmla="*/ 388 w 382"/>
                  <a:gd name="T27" fmla="*/ 42 h 96"/>
                  <a:gd name="T28" fmla="*/ 382 w 382"/>
                  <a:gd name="T29" fmla="*/ 42 h 96"/>
                  <a:gd name="T30" fmla="*/ 352 w 382"/>
                  <a:gd name="T31" fmla="*/ 66 h 96"/>
                  <a:gd name="T32" fmla="*/ 311 w 382"/>
                  <a:gd name="T33" fmla="*/ 78 h 96"/>
                  <a:gd name="T34" fmla="*/ 269 w 382"/>
                  <a:gd name="T35" fmla="*/ 90 h 96"/>
                  <a:gd name="T36" fmla="*/ 215 w 382"/>
                  <a:gd name="T37" fmla="*/ 96 h 96"/>
                  <a:gd name="T38" fmla="*/ 21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837D473F-80DC-4016-A0EE-3C92D77E76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4AD4F828-DFFD-4532-BA1B-79869D8557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A3BC3B23-53CD-4D71-8C16-34FA0A14DD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41BF9DD5-4986-4FD9-B905-44BDA7D208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C9038BC9-3C6C-419D-9293-F31C4281F6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5 w 185"/>
                  <a:gd name="T5" fmla="*/ 36 h 210"/>
                  <a:gd name="T6" fmla="*/ 161 w 185"/>
                  <a:gd name="T7" fmla="*/ 72 h 210"/>
                  <a:gd name="T8" fmla="*/ 167 w 185"/>
                  <a:gd name="T9" fmla="*/ 90 h 210"/>
                  <a:gd name="T10" fmla="*/ 173 w 185"/>
                  <a:gd name="T11" fmla="*/ 114 h 210"/>
                  <a:gd name="T12" fmla="*/ 167 w 185"/>
                  <a:gd name="T13" fmla="*/ 138 h 210"/>
                  <a:gd name="T14" fmla="*/ 155 w 185"/>
                  <a:gd name="T15" fmla="*/ 162 h 210"/>
                  <a:gd name="T16" fmla="*/ 125 w 185"/>
                  <a:gd name="T17" fmla="*/ 180 h 210"/>
                  <a:gd name="T18" fmla="*/ 90 w 185"/>
                  <a:gd name="T19" fmla="*/ 198 h 210"/>
                  <a:gd name="T20" fmla="*/ 102 w 185"/>
                  <a:gd name="T21" fmla="*/ 210 h 210"/>
                  <a:gd name="T22" fmla="*/ 137 w 185"/>
                  <a:gd name="T23" fmla="*/ 192 h 210"/>
                  <a:gd name="T24" fmla="*/ 167 w 185"/>
                  <a:gd name="T25" fmla="*/ 168 h 210"/>
                  <a:gd name="T26" fmla="*/ 185 w 185"/>
                  <a:gd name="T27" fmla="*/ 144 h 210"/>
                  <a:gd name="T28" fmla="*/ 191 w 185"/>
                  <a:gd name="T29" fmla="*/ 114 h 210"/>
                  <a:gd name="T30" fmla="*/ 185 w 185"/>
                  <a:gd name="T31" fmla="*/ 90 h 210"/>
                  <a:gd name="T32" fmla="*/ 179 w 185"/>
                  <a:gd name="T33" fmla="*/ 66 h 210"/>
                  <a:gd name="T34" fmla="*/ 161 w 185"/>
                  <a:gd name="T35" fmla="*/ 48 h 210"/>
                  <a:gd name="T36" fmla="*/ 13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E09C3B92-8B8A-45E1-8D71-82FE33D0E4D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DDA718FB-D462-4772-8111-4D4417C42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50DB73AE-E520-489B-9B32-B53DC0F2B40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ED27911E-2A8D-44CB-9B93-E650A43E0F7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5D1FC725-8D68-4B6F-879C-169CEC32E75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461D3153-913F-47FB-BD6D-53DB310AA3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sp>
        <p:nvSpPr>
          <p:cNvPr id="182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2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F786F36C-FF44-4644-9D53-8433D44A3A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636372F1-7189-49A0-A74C-B102C840D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F19F8262-A81D-4913-A148-8C8BDCD11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160ADC-D43C-4ABC-BB13-93A82505039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2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B95B1584-70A8-41FB-9748-591119432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19397D1-0F60-4496-A071-CE37F775D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7BE0C56-3B20-44A8-8F6E-4D7118E19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DCBC-4BB7-459B-94B6-3710ED77B13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79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82F66F1-FFD9-426C-9DB1-7BA206158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5B09EA7-3070-42C0-ABC9-624C39A0B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58FF69B4-E446-4B98-899D-7904F2FA0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D256-7A8D-4251-B468-1AC185CB918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81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DC5E9B8-7D2C-4259-A665-65E43286E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717C96A2-7D59-45E2-8C0A-E6CE92C2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CC332E9-A100-40A0-B81D-798B8D2B2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C00E-6377-453B-AD79-30FE9600EA4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4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F0FD513-A9B1-462C-8003-40A8FB023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9CFAA48F-1705-49DA-A5D4-5CF8351D8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D482C4DC-E954-4104-B7D8-C2913BFCF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992E-682E-4BBE-B69A-05A17BE6C3A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48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EE1DAAAC-EE3F-4BCD-9C44-6AEFB33FE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6BDA069F-C09C-43C7-A322-79DE4B3CC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9A2ACE84-793E-42BA-B7FB-33E754B8D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85E5-40FA-47E7-935A-CCF714CE4C8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2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2841816E-8F20-4DE5-B46A-E085AC4F2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1C085CAB-D611-4A08-BE31-2B0F14589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5FF9E1BF-34DB-49F0-B70A-6223CC682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FD63-495C-453F-BD68-DFAFD5925C9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4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E587EC2C-8E50-4058-AD6D-FB0832D2F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BC2D3E3-5C94-4521-AA95-3001D38F2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71BE4EC-651A-4516-8C80-D04F97574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A1F8-6217-4485-948E-BCEBA6378D2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4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20D1004-30D3-4BD0-B061-376B29F36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5C1ED705-D9D2-4058-ADB7-10699FDFF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23DB730-768E-482F-8884-C31ECE960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889E-E288-4711-8F0B-96FFFC53FFE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87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703520E-1B5F-463E-96B1-2A4147B87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703C3ECC-829F-44A4-B12D-8732D2B5B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006A365F-C91E-4014-8F40-B56883048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5CFF-57BD-4142-9007-7446A729162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839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2E035678-E49F-4871-BE87-B3019E4A1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AAE2670-22D8-4D6A-8897-0205D1A5D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5AA482D-BBB9-4585-B267-418AF81C5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D7EB-9E20-4FB0-90BC-D33594D14A2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4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B3BE8E45-2E89-4213-AA6C-3FCED54E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43F4409-4F4B-463C-96C8-34EE7A6FC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A378F7F-C82F-461B-B958-27F8B43F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9077-9913-4B45-8C39-8D58E17A2E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6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0B9C4A5-7D6D-448F-B028-0D92D9B38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9E337A8-9EDC-4A46-A1FE-C0531AA8E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97396DD1-133A-4F16-ADE4-61F643D6E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E029E-BD5F-4CBD-8E84-5152304E35D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58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AFDA431-D241-4D2A-88EA-476CA54F5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1CE73F3-72BD-4936-A459-3130A79EB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FA04406-BF47-4044-ABD4-D408E64C4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C7201-8EB1-4A11-8831-69070A7D3AC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76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A17A298-6949-4B18-B056-9889145E9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4A9BBD19-4941-44F5-B3DB-D5EA0962E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DB25AD4F-AC4D-489C-86ED-4307629BF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E0DE-A91E-4FA0-B5EB-7F5B3F01DFB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73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87C0D4FF-D5F2-4470-881C-12E5CE637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C4A705ED-388D-4988-B36F-6D470A309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C2E6444C-34CA-4065-8AD6-5FB89830B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2B52-5E44-4A12-98D8-B8BB3069CFA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2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6C05650E-CF3A-4EE5-87D6-5CD66FC12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BA81BE34-8767-494D-8793-17EDA1189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46FBCBDA-FBDA-45FD-86BD-6C9A7B8726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18-1C0A-461E-B6CD-60C2C53A897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12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6857BDE-9BA7-4B82-A8C8-9592CBB9E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CE0DE99-E94F-4464-8E92-9320FD730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1A2DDF4B-F93E-4E95-AAE5-4A27CD644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E433-205A-4871-8017-791414C6AEA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3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0768AE9-592F-449E-890F-E435CEB8A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723F95C-781A-4B0C-A802-FA65007A7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3FBA24FE-128B-4570-AA66-4FF5C44BC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5FB5-570D-4C00-B03C-79705CF73F3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>
            <a:extLst>
              <a:ext uri="{FF2B5EF4-FFF2-40B4-BE49-F238E27FC236}">
                <a16:creationId xmlns:a16="http://schemas.microsoft.com/office/drawing/2014/main" id="{35C8A4A6-60CC-4097-AB3B-1006D7DB9F8C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260819D3-9E65-4C08-A170-46420ABC728E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E6F74FFF-D02F-45BB-B391-4E6C9310ED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98043590-2AA8-413E-BE78-C8C5021135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1254" name="Oval 6">
                <a:extLst>
                  <a:ext uri="{FF2B5EF4-FFF2-40B4-BE49-F238E27FC236}">
                    <a16:creationId xmlns:a16="http://schemas.microsoft.com/office/drawing/2014/main" id="{AA10D71A-6855-4B86-B2DE-7D05CA7F03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5" name="Oval 7">
                <a:extLst>
                  <a:ext uri="{FF2B5EF4-FFF2-40B4-BE49-F238E27FC236}">
                    <a16:creationId xmlns:a16="http://schemas.microsoft.com/office/drawing/2014/main" id="{20F6EA57-B423-40CB-90A4-CEEF8A4C02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6" name="Oval 8">
                <a:extLst>
                  <a:ext uri="{FF2B5EF4-FFF2-40B4-BE49-F238E27FC236}">
                    <a16:creationId xmlns:a16="http://schemas.microsoft.com/office/drawing/2014/main" id="{39DCD0AE-7506-455B-87CC-2632E6A2F58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7" name="Oval 9">
                <a:extLst>
                  <a:ext uri="{FF2B5EF4-FFF2-40B4-BE49-F238E27FC236}">
                    <a16:creationId xmlns:a16="http://schemas.microsoft.com/office/drawing/2014/main" id="{03432743-3F1E-4A87-8BF9-8E1BFA6EC5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8" name="Oval 10">
                <a:extLst>
                  <a:ext uri="{FF2B5EF4-FFF2-40B4-BE49-F238E27FC236}">
                    <a16:creationId xmlns:a16="http://schemas.microsoft.com/office/drawing/2014/main" id="{D8237F0D-064E-406F-AB95-46020424A3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9" name="Freeform 11">
                <a:extLst>
                  <a:ext uri="{FF2B5EF4-FFF2-40B4-BE49-F238E27FC236}">
                    <a16:creationId xmlns:a16="http://schemas.microsoft.com/office/drawing/2014/main" id="{CC18634C-3A7D-445F-AC31-3D6148A0D0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0" name="Freeform 12">
                <a:extLst>
                  <a:ext uri="{FF2B5EF4-FFF2-40B4-BE49-F238E27FC236}">
                    <a16:creationId xmlns:a16="http://schemas.microsoft.com/office/drawing/2014/main" id="{72475C8E-3C7B-458C-BF8D-06BCF3492C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1" name="Freeform 13">
                <a:extLst>
                  <a:ext uri="{FF2B5EF4-FFF2-40B4-BE49-F238E27FC236}">
                    <a16:creationId xmlns:a16="http://schemas.microsoft.com/office/drawing/2014/main" id="{324D9554-A4F9-4940-B7D3-576A91F7E6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2" name="Freeform 14">
                <a:extLst>
                  <a:ext uri="{FF2B5EF4-FFF2-40B4-BE49-F238E27FC236}">
                    <a16:creationId xmlns:a16="http://schemas.microsoft.com/office/drawing/2014/main" id="{7DD27BBD-70A3-48CA-963D-1C3609B0AA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3" name="Freeform 15">
                <a:extLst>
                  <a:ext uri="{FF2B5EF4-FFF2-40B4-BE49-F238E27FC236}">
                    <a16:creationId xmlns:a16="http://schemas.microsoft.com/office/drawing/2014/main" id="{B771752B-6B8D-4141-980A-0463609BDE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4" name="Oval 16">
                <a:extLst>
                  <a:ext uri="{FF2B5EF4-FFF2-40B4-BE49-F238E27FC236}">
                    <a16:creationId xmlns:a16="http://schemas.microsoft.com/office/drawing/2014/main" id="{D941A9CB-5DE8-45B0-9853-93F135F20C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C9DE750A-BDEC-4160-8E13-49BAB4B02E8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1266" name="Oval 18">
                <a:extLst>
                  <a:ext uri="{FF2B5EF4-FFF2-40B4-BE49-F238E27FC236}">
                    <a16:creationId xmlns:a16="http://schemas.microsoft.com/office/drawing/2014/main" id="{8C5DAE1D-415C-4913-B979-F68FF80601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7" name="Oval 19">
                <a:extLst>
                  <a:ext uri="{FF2B5EF4-FFF2-40B4-BE49-F238E27FC236}">
                    <a16:creationId xmlns:a16="http://schemas.microsoft.com/office/drawing/2014/main" id="{0E4B9FED-8000-4138-94B3-4A682F23CA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8" name="Oval 20">
                <a:extLst>
                  <a:ext uri="{FF2B5EF4-FFF2-40B4-BE49-F238E27FC236}">
                    <a16:creationId xmlns:a16="http://schemas.microsoft.com/office/drawing/2014/main" id="{0FBFB01E-2DE7-48C8-9319-36E1735F0A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9" name="Oval 21">
                <a:extLst>
                  <a:ext uri="{FF2B5EF4-FFF2-40B4-BE49-F238E27FC236}">
                    <a16:creationId xmlns:a16="http://schemas.microsoft.com/office/drawing/2014/main" id="{18A4E213-D3A4-4453-B85E-DBC3AD27700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0" name="Oval 22">
                <a:extLst>
                  <a:ext uri="{FF2B5EF4-FFF2-40B4-BE49-F238E27FC236}">
                    <a16:creationId xmlns:a16="http://schemas.microsoft.com/office/drawing/2014/main" id="{349FAF5A-2561-4305-A3A4-BF614D65FF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1" name="Oval 23">
                <a:extLst>
                  <a:ext uri="{FF2B5EF4-FFF2-40B4-BE49-F238E27FC236}">
                    <a16:creationId xmlns:a16="http://schemas.microsoft.com/office/drawing/2014/main" id="{E6BFF762-9C45-4624-BE6F-9400F3F858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2" name="Oval 24">
                <a:extLst>
                  <a:ext uri="{FF2B5EF4-FFF2-40B4-BE49-F238E27FC236}">
                    <a16:creationId xmlns:a16="http://schemas.microsoft.com/office/drawing/2014/main" id="{E5EC7604-4794-4656-91A0-ED0B08DD2CD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3" name="Oval 25">
                <a:extLst>
                  <a:ext uri="{FF2B5EF4-FFF2-40B4-BE49-F238E27FC236}">
                    <a16:creationId xmlns:a16="http://schemas.microsoft.com/office/drawing/2014/main" id="{65A2D254-7B3F-4155-AD70-829D6DA74B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4" name="Freeform 26">
                <a:extLst>
                  <a:ext uri="{FF2B5EF4-FFF2-40B4-BE49-F238E27FC236}">
                    <a16:creationId xmlns:a16="http://schemas.microsoft.com/office/drawing/2014/main" id="{1295B6EC-071D-4C75-82D2-EA61393900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5" name="Freeform 27">
                <a:extLst>
                  <a:ext uri="{FF2B5EF4-FFF2-40B4-BE49-F238E27FC236}">
                    <a16:creationId xmlns:a16="http://schemas.microsoft.com/office/drawing/2014/main" id="{7719FBCD-19C8-4519-B074-64CBF0C6A9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6" name="Freeform 28">
                <a:extLst>
                  <a:ext uri="{FF2B5EF4-FFF2-40B4-BE49-F238E27FC236}">
                    <a16:creationId xmlns:a16="http://schemas.microsoft.com/office/drawing/2014/main" id="{8B0909E3-2C13-4A16-97BE-8174443C8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7" name="Freeform 29">
                <a:extLst>
                  <a:ext uri="{FF2B5EF4-FFF2-40B4-BE49-F238E27FC236}">
                    <a16:creationId xmlns:a16="http://schemas.microsoft.com/office/drawing/2014/main" id="{9ABD5FA1-C5D4-4189-99D0-46FDDC4CCF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29545586-8C37-4D68-9A26-214B0DD7D1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6463F86C-5CAF-49F7-A486-F7B3BAE25A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80" name="Freeform 32">
                <a:extLst>
                  <a:ext uri="{FF2B5EF4-FFF2-40B4-BE49-F238E27FC236}">
                    <a16:creationId xmlns:a16="http://schemas.microsoft.com/office/drawing/2014/main" id="{D90EFF7F-14B5-4D53-8813-9362A203BE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1" name="Freeform 33">
                <a:extLst>
                  <a:ext uri="{FF2B5EF4-FFF2-40B4-BE49-F238E27FC236}">
                    <a16:creationId xmlns:a16="http://schemas.microsoft.com/office/drawing/2014/main" id="{66A004AC-A58A-4BD9-B4D4-E876661787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2" name="Freeform 34">
                <a:extLst>
                  <a:ext uri="{FF2B5EF4-FFF2-40B4-BE49-F238E27FC236}">
                    <a16:creationId xmlns:a16="http://schemas.microsoft.com/office/drawing/2014/main" id="{7E5103DD-62F7-4156-A578-C6C491E289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1293F576-6C0B-4739-B42C-C6C93454E1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F6EA75B1-F1FA-4B58-A38D-19FF80387A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1285" name="Freeform 37">
                <a:extLst>
                  <a:ext uri="{FF2B5EF4-FFF2-40B4-BE49-F238E27FC236}">
                    <a16:creationId xmlns:a16="http://schemas.microsoft.com/office/drawing/2014/main" id="{ED633661-D874-48FF-92D8-1B786C6C589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6" name="Freeform 38">
                <a:extLst>
                  <a:ext uri="{FF2B5EF4-FFF2-40B4-BE49-F238E27FC236}">
                    <a16:creationId xmlns:a16="http://schemas.microsoft.com/office/drawing/2014/main" id="{A9E4D4B9-38E3-49A0-881C-5AA6F5D540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7" name="Freeform 39">
                <a:extLst>
                  <a:ext uri="{FF2B5EF4-FFF2-40B4-BE49-F238E27FC236}">
                    <a16:creationId xmlns:a16="http://schemas.microsoft.com/office/drawing/2014/main" id="{DC7D9D65-1099-4176-8BD9-38EDFAFA31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8" name="Freeform 40">
                <a:extLst>
                  <a:ext uri="{FF2B5EF4-FFF2-40B4-BE49-F238E27FC236}">
                    <a16:creationId xmlns:a16="http://schemas.microsoft.com/office/drawing/2014/main" id="{6E015DF1-9B8A-4777-AE8F-A342DA949B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9" name="Freeform 41">
                <a:extLst>
                  <a:ext uri="{FF2B5EF4-FFF2-40B4-BE49-F238E27FC236}">
                    <a16:creationId xmlns:a16="http://schemas.microsoft.com/office/drawing/2014/main" id="{6CC676FC-ADD2-4BAF-9D9F-7085D31EEF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0" name="Freeform 42">
                <a:extLst>
                  <a:ext uri="{FF2B5EF4-FFF2-40B4-BE49-F238E27FC236}">
                    <a16:creationId xmlns:a16="http://schemas.microsoft.com/office/drawing/2014/main" id="{3C3EBFF0-E349-44E3-8A72-76D84DB42C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1" name="Freeform 43">
                <a:extLst>
                  <a:ext uri="{FF2B5EF4-FFF2-40B4-BE49-F238E27FC236}">
                    <a16:creationId xmlns:a16="http://schemas.microsoft.com/office/drawing/2014/main" id="{DB25AC1C-6E4C-452D-B1CC-40D05F4FF7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F105B3C4-FCE0-4952-92C2-FC3ADD0ED3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93" name="Freeform 45">
                <a:extLst>
                  <a:ext uri="{FF2B5EF4-FFF2-40B4-BE49-F238E27FC236}">
                    <a16:creationId xmlns:a16="http://schemas.microsoft.com/office/drawing/2014/main" id="{016C0F1A-6E94-4955-A956-96BF3A9BA7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4" name="Freeform 46">
                <a:extLst>
                  <a:ext uri="{FF2B5EF4-FFF2-40B4-BE49-F238E27FC236}">
                    <a16:creationId xmlns:a16="http://schemas.microsoft.com/office/drawing/2014/main" id="{B272F103-0317-41DA-8A32-504C8E7A9D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5" name="Freeform 47">
                <a:extLst>
                  <a:ext uri="{FF2B5EF4-FFF2-40B4-BE49-F238E27FC236}">
                    <a16:creationId xmlns:a16="http://schemas.microsoft.com/office/drawing/2014/main" id="{59B65618-3104-4321-AF08-6EF9F571B6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6" name="Oval 48">
                <a:extLst>
                  <a:ext uri="{FF2B5EF4-FFF2-40B4-BE49-F238E27FC236}">
                    <a16:creationId xmlns:a16="http://schemas.microsoft.com/office/drawing/2014/main" id="{357FEFD7-4F45-4312-A18F-4FE4C67BE2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7" name="Oval 49">
                <a:extLst>
                  <a:ext uri="{FF2B5EF4-FFF2-40B4-BE49-F238E27FC236}">
                    <a16:creationId xmlns:a16="http://schemas.microsoft.com/office/drawing/2014/main" id="{E09EB8E3-986D-4F35-86E7-44D715EB26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8" name="Oval 50">
                <a:extLst>
                  <a:ext uri="{FF2B5EF4-FFF2-40B4-BE49-F238E27FC236}">
                    <a16:creationId xmlns:a16="http://schemas.microsoft.com/office/drawing/2014/main" id="{0E62D151-A0A0-480B-923B-3188E0301D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9" name="Oval 51">
                <a:extLst>
                  <a:ext uri="{FF2B5EF4-FFF2-40B4-BE49-F238E27FC236}">
                    <a16:creationId xmlns:a16="http://schemas.microsoft.com/office/drawing/2014/main" id="{D8E8CDD9-405B-45FE-9B42-B218D730FC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0" name="Oval 52">
                <a:extLst>
                  <a:ext uri="{FF2B5EF4-FFF2-40B4-BE49-F238E27FC236}">
                    <a16:creationId xmlns:a16="http://schemas.microsoft.com/office/drawing/2014/main" id="{EE01A04E-DE16-441F-88E4-CB44DC0C90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1" name="Oval 53">
                <a:extLst>
                  <a:ext uri="{FF2B5EF4-FFF2-40B4-BE49-F238E27FC236}">
                    <a16:creationId xmlns:a16="http://schemas.microsoft.com/office/drawing/2014/main" id="{574BE73C-FE87-4020-B17D-1042D7E2B4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E82C6C0F-EF34-4233-B7CD-F2D1EB5983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072B229E-0276-43FF-90D5-D53766FF3E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B2AB2E84-8377-442B-87AB-6489517D81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0F3571BA-240A-4D00-9251-BDBD7043D9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969ADEBB-AC98-4EC4-81EE-5BFF9C6F1F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1AF6597B-4312-4745-A2D1-6855764185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3207701E-BC35-46B4-AB4E-D741016D94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9772C4FD-1DD0-4194-8E86-A37BFBA1951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D6B8AAF4-0A42-4130-A45E-E3E9530F1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9C487276-AB85-4B6E-A7EB-D70E5B256E2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2DF0787D-6D6C-4ADD-AE30-C247EB7040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7EE5B3E2-9C2D-4A81-BD67-142330D0DF5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B0BF790F-0F45-4A0E-AA8B-D143BB4B3B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1315" name="Rectangle 67">
            <a:extLst>
              <a:ext uri="{FF2B5EF4-FFF2-40B4-BE49-F238E27FC236}">
                <a16:creationId xmlns:a16="http://schemas.microsoft.com/office/drawing/2014/main" id="{56F54C9D-8AD2-4BF3-AA05-62A0C770D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1316" name="Rectangle 68">
            <a:extLst>
              <a:ext uri="{FF2B5EF4-FFF2-40B4-BE49-F238E27FC236}">
                <a16:creationId xmlns:a16="http://schemas.microsoft.com/office/drawing/2014/main" id="{E5191754-4826-460D-88AB-B4FCBAE9F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317" name="Rectangle 69">
            <a:extLst>
              <a:ext uri="{FF2B5EF4-FFF2-40B4-BE49-F238E27FC236}">
                <a16:creationId xmlns:a16="http://schemas.microsoft.com/office/drawing/2014/main" id="{00CD506F-BE58-41CD-AEB7-5894D7DDD0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8" name="Rectangle 70">
            <a:extLst>
              <a:ext uri="{FF2B5EF4-FFF2-40B4-BE49-F238E27FC236}">
                <a16:creationId xmlns:a16="http://schemas.microsoft.com/office/drawing/2014/main" id="{4D8C120A-74D4-4D41-A40F-A1015D193B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9" name="Rectangle 71">
            <a:extLst>
              <a:ext uri="{FF2B5EF4-FFF2-40B4-BE49-F238E27FC236}">
                <a16:creationId xmlns:a16="http://schemas.microsoft.com/office/drawing/2014/main" id="{DA013BD6-2DDB-448F-915F-36BA8EDDB2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AEBCC2-AA49-4C0D-9C29-F3EB671A64D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>
            <a:extLst>
              <a:ext uri="{FF2B5EF4-FFF2-40B4-BE49-F238E27FC236}">
                <a16:creationId xmlns:a16="http://schemas.microsoft.com/office/drawing/2014/main" id="{D70A1AA2-696E-47A2-A7E1-E1CAEA61FD7A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B8DF2678-70B3-4985-B3AF-49A36E50B25E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80226B39-1406-45DF-AB19-2CA31FC5E4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48 w 5740"/>
                <a:gd name="T1" fmla="*/ 12 h 4316"/>
                <a:gd name="T2" fmla="*/ 0 w 5740"/>
                <a:gd name="T3" fmla="*/ 12 h 4316"/>
                <a:gd name="T4" fmla="*/ 0 w 5740"/>
                <a:gd name="T5" fmla="*/ 0 h 4316"/>
                <a:gd name="T6" fmla="*/ 5848 w 5740"/>
                <a:gd name="T7" fmla="*/ 0 h 4316"/>
                <a:gd name="T8" fmla="*/ 5848 w 5740"/>
                <a:gd name="T9" fmla="*/ 12 h 4316"/>
                <a:gd name="T10" fmla="*/ 5848 w 5740"/>
                <a:gd name="T11" fmla="*/ 1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8E63C237-3C71-49B2-B0BA-098EE5D090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1254" name="Oval 6">
                <a:extLst>
                  <a:ext uri="{FF2B5EF4-FFF2-40B4-BE49-F238E27FC236}">
                    <a16:creationId xmlns:a16="http://schemas.microsoft.com/office/drawing/2014/main" id="{28EC09CA-33E1-4C48-B5EE-05A5F989A4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55" name="Oval 7">
                <a:extLst>
                  <a:ext uri="{FF2B5EF4-FFF2-40B4-BE49-F238E27FC236}">
                    <a16:creationId xmlns:a16="http://schemas.microsoft.com/office/drawing/2014/main" id="{3447D7E3-7A73-4D4E-A8E4-4BE1F84E5F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56" name="Oval 8">
                <a:extLst>
                  <a:ext uri="{FF2B5EF4-FFF2-40B4-BE49-F238E27FC236}">
                    <a16:creationId xmlns:a16="http://schemas.microsoft.com/office/drawing/2014/main" id="{C662ABDC-7217-4294-8AD3-9339069BCF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57" name="Oval 9">
                <a:extLst>
                  <a:ext uri="{FF2B5EF4-FFF2-40B4-BE49-F238E27FC236}">
                    <a16:creationId xmlns:a16="http://schemas.microsoft.com/office/drawing/2014/main" id="{E643EC91-81C9-4706-94FE-3EFFC2D7228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58" name="Oval 10">
                <a:extLst>
                  <a:ext uri="{FF2B5EF4-FFF2-40B4-BE49-F238E27FC236}">
                    <a16:creationId xmlns:a16="http://schemas.microsoft.com/office/drawing/2014/main" id="{C91A49C4-6DCE-4E4F-909D-0487567DD0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59" name="Freeform 11">
                <a:extLst>
                  <a:ext uri="{FF2B5EF4-FFF2-40B4-BE49-F238E27FC236}">
                    <a16:creationId xmlns:a16="http://schemas.microsoft.com/office/drawing/2014/main" id="{E2118D38-EE1F-4C1E-AFC3-0E909997B9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0" name="Freeform 12">
                <a:extLst>
                  <a:ext uri="{FF2B5EF4-FFF2-40B4-BE49-F238E27FC236}">
                    <a16:creationId xmlns:a16="http://schemas.microsoft.com/office/drawing/2014/main" id="{FD77B2C8-1155-4221-A273-DB9D45FB9F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1" name="Freeform 13">
                <a:extLst>
                  <a:ext uri="{FF2B5EF4-FFF2-40B4-BE49-F238E27FC236}">
                    <a16:creationId xmlns:a16="http://schemas.microsoft.com/office/drawing/2014/main" id="{6451CB15-F347-48D9-B392-352850EF14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2" name="Freeform 14">
                <a:extLst>
                  <a:ext uri="{FF2B5EF4-FFF2-40B4-BE49-F238E27FC236}">
                    <a16:creationId xmlns:a16="http://schemas.microsoft.com/office/drawing/2014/main" id="{F9437333-A77E-4047-A0C7-4F7C6FA0F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3" name="Freeform 15">
                <a:extLst>
                  <a:ext uri="{FF2B5EF4-FFF2-40B4-BE49-F238E27FC236}">
                    <a16:creationId xmlns:a16="http://schemas.microsoft.com/office/drawing/2014/main" id="{2584973C-5C74-4D74-A8D8-3F39EB97FF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4" name="Oval 16">
                <a:extLst>
                  <a:ext uri="{FF2B5EF4-FFF2-40B4-BE49-F238E27FC236}">
                    <a16:creationId xmlns:a16="http://schemas.microsoft.com/office/drawing/2014/main" id="{A424393C-BEC3-4688-BBF5-DE28742237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2059" name="Group 17">
              <a:extLst>
                <a:ext uri="{FF2B5EF4-FFF2-40B4-BE49-F238E27FC236}">
                  <a16:creationId xmlns:a16="http://schemas.microsoft.com/office/drawing/2014/main" id="{AD121EE8-2211-42F4-9D3F-7D8C1D27C4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1266" name="Oval 18">
                <a:extLst>
                  <a:ext uri="{FF2B5EF4-FFF2-40B4-BE49-F238E27FC236}">
                    <a16:creationId xmlns:a16="http://schemas.microsoft.com/office/drawing/2014/main" id="{84CA3648-296A-48E8-92F4-96BFCBC6B2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7" name="Oval 19">
                <a:extLst>
                  <a:ext uri="{FF2B5EF4-FFF2-40B4-BE49-F238E27FC236}">
                    <a16:creationId xmlns:a16="http://schemas.microsoft.com/office/drawing/2014/main" id="{7D0B787E-E290-4C42-BDDD-369F61FF8C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8" name="Oval 20">
                <a:extLst>
                  <a:ext uri="{FF2B5EF4-FFF2-40B4-BE49-F238E27FC236}">
                    <a16:creationId xmlns:a16="http://schemas.microsoft.com/office/drawing/2014/main" id="{6E5F90AF-688C-483C-A5F3-EB54BD1C1E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69" name="Oval 21">
                <a:extLst>
                  <a:ext uri="{FF2B5EF4-FFF2-40B4-BE49-F238E27FC236}">
                    <a16:creationId xmlns:a16="http://schemas.microsoft.com/office/drawing/2014/main" id="{DF1AF873-199A-42A1-86D4-C859F3D8E6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0" name="Oval 22">
                <a:extLst>
                  <a:ext uri="{FF2B5EF4-FFF2-40B4-BE49-F238E27FC236}">
                    <a16:creationId xmlns:a16="http://schemas.microsoft.com/office/drawing/2014/main" id="{D87D5813-5A66-4639-B4A2-10B505DD13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1" name="Oval 23">
                <a:extLst>
                  <a:ext uri="{FF2B5EF4-FFF2-40B4-BE49-F238E27FC236}">
                    <a16:creationId xmlns:a16="http://schemas.microsoft.com/office/drawing/2014/main" id="{B532398B-5716-4AAA-BB60-E90C6E6C29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2" name="Oval 24">
                <a:extLst>
                  <a:ext uri="{FF2B5EF4-FFF2-40B4-BE49-F238E27FC236}">
                    <a16:creationId xmlns:a16="http://schemas.microsoft.com/office/drawing/2014/main" id="{2A06C383-6477-47A9-A94C-9E7386713B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3" name="Oval 25">
                <a:extLst>
                  <a:ext uri="{FF2B5EF4-FFF2-40B4-BE49-F238E27FC236}">
                    <a16:creationId xmlns:a16="http://schemas.microsoft.com/office/drawing/2014/main" id="{5DD6F1F9-9C1F-42F0-AD3F-2976FFC0B7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4" name="Freeform 26">
                <a:extLst>
                  <a:ext uri="{FF2B5EF4-FFF2-40B4-BE49-F238E27FC236}">
                    <a16:creationId xmlns:a16="http://schemas.microsoft.com/office/drawing/2014/main" id="{01BEC3D1-47DD-403D-987F-43A7F0D76C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5" name="Freeform 27">
                <a:extLst>
                  <a:ext uri="{FF2B5EF4-FFF2-40B4-BE49-F238E27FC236}">
                    <a16:creationId xmlns:a16="http://schemas.microsoft.com/office/drawing/2014/main" id="{EFFA91D1-8E84-4CBB-B73B-806BCC1B0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6" name="Freeform 28">
                <a:extLst>
                  <a:ext uri="{FF2B5EF4-FFF2-40B4-BE49-F238E27FC236}">
                    <a16:creationId xmlns:a16="http://schemas.microsoft.com/office/drawing/2014/main" id="{95E674E1-DCEC-4E1E-933C-A81DD40BE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77" name="Freeform 29">
                <a:extLst>
                  <a:ext uri="{FF2B5EF4-FFF2-40B4-BE49-F238E27FC236}">
                    <a16:creationId xmlns:a16="http://schemas.microsoft.com/office/drawing/2014/main" id="{B02B8CE4-E313-493B-82A7-8FEE1B6ACA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03" name="Freeform 30">
                <a:extLst>
                  <a:ext uri="{FF2B5EF4-FFF2-40B4-BE49-F238E27FC236}">
                    <a16:creationId xmlns:a16="http://schemas.microsoft.com/office/drawing/2014/main" id="{537A8393-D642-4E7B-AABD-4B3DE037CC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04" name="Freeform 31">
                <a:extLst>
                  <a:ext uri="{FF2B5EF4-FFF2-40B4-BE49-F238E27FC236}">
                    <a16:creationId xmlns:a16="http://schemas.microsoft.com/office/drawing/2014/main" id="{A1871EC5-4E02-433C-A9FD-7AB1BF5640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80" name="Freeform 32">
                <a:extLst>
                  <a:ext uri="{FF2B5EF4-FFF2-40B4-BE49-F238E27FC236}">
                    <a16:creationId xmlns:a16="http://schemas.microsoft.com/office/drawing/2014/main" id="{55C196E5-82B7-4AB6-B536-2876A3C8FC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81" name="Freeform 33">
                <a:extLst>
                  <a:ext uri="{FF2B5EF4-FFF2-40B4-BE49-F238E27FC236}">
                    <a16:creationId xmlns:a16="http://schemas.microsoft.com/office/drawing/2014/main" id="{EFDA70F6-B777-4F65-8201-381624C185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82" name="Freeform 34">
                <a:extLst>
                  <a:ext uri="{FF2B5EF4-FFF2-40B4-BE49-F238E27FC236}">
                    <a16:creationId xmlns:a16="http://schemas.microsoft.com/office/drawing/2014/main" id="{A46BF42D-E64F-4F30-92D8-0DE2222D63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08" name="Freeform 35">
                <a:extLst>
                  <a:ext uri="{FF2B5EF4-FFF2-40B4-BE49-F238E27FC236}">
                    <a16:creationId xmlns:a16="http://schemas.microsoft.com/office/drawing/2014/main" id="{DEA12766-1B6A-4423-A7A5-449D29D2C2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2060" name="Group 36">
              <a:extLst>
                <a:ext uri="{FF2B5EF4-FFF2-40B4-BE49-F238E27FC236}">
                  <a16:creationId xmlns:a16="http://schemas.microsoft.com/office/drawing/2014/main" id="{CA70B67D-360B-4EA2-B084-ED2F922CE2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1285" name="Freeform 37">
                <a:extLst>
                  <a:ext uri="{FF2B5EF4-FFF2-40B4-BE49-F238E27FC236}">
                    <a16:creationId xmlns:a16="http://schemas.microsoft.com/office/drawing/2014/main" id="{272FE20A-A4B4-4B8C-9250-BF8F01E96E3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86" name="Freeform 38">
                <a:extLst>
                  <a:ext uri="{FF2B5EF4-FFF2-40B4-BE49-F238E27FC236}">
                    <a16:creationId xmlns:a16="http://schemas.microsoft.com/office/drawing/2014/main" id="{A7714B3C-583D-4BF1-A78E-16B98B0463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87" name="Freeform 39">
                <a:extLst>
                  <a:ext uri="{FF2B5EF4-FFF2-40B4-BE49-F238E27FC236}">
                    <a16:creationId xmlns:a16="http://schemas.microsoft.com/office/drawing/2014/main" id="{AE5FDC7F-B054-4B0C-B893-7F0219194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88" name="Freeform 40">
                <a:extLst>
                  <a:ext uri="{FF2B5EF4-FFF2-40B4-BE49-F238E27FC236}">
                    <a16:creationId xmlns:a16="http://schemas.microsoft.com/office/drawing/2014/main" id="{BB3D6672-FFDC-4613-AD16-9D76070940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89" name="Freeform 41">
                <a:extLst>
                  <a:ext uri="{FF2B5EF4-FFF2-40B4-BE49-F238E27FC236}">
                    <a16:creationId xmlns:a16="http://schemas.microsoft.com/office/drawing/2014/main" id="{446BE4B7-0DE1-4703-9AED-3460F51A1B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0" name="Freeform 42">
                <a:extLst>
                  <a:ext uri="{FF2B5EF4-FFF2-40B4-BE49-F238E27FC236}">
                    <a16:creationId xmlns:a16="http://schemas.microsoft.com/office/drawing/2014/main" id="{0574823C-C95E-46A8-BB35-3E5819A980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1" name="Freeform 43">
                <a:extLst>
                  <a:ext uri="{FF2B5EF4-FFF2-40B4-BE49-F238E27FC236}">
                    <a16:creationId xmlns:a16="http://schemas.microsoft.com/office/drawing/2014/main" id="{222A7EB8-6D6C-4401-8641-057C455885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81" name="Freeform 44">
                <a:extLst>
                  <a:ext uri="{FF2B5EF4-FFF2-40B4-BE49-F238E27FC236}">
                    <a16:creationId xmlns:a16="http://schemas.microsoft.com/office/drawing/2014/main" id="{FCB2F5C9-8473-4E13-B66D-CB8FE76C8D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93" name="Freeform 45">
                <a:extLst>
                  <a:ext uri="{FF2B5EF4-FFF2-40B4-BE49-F238E27FC236}">
                    <a16:creationId xmlns:a16="http://schemas.microsoft.com/office/drawing/2014/main" id="{DD50708A-67CD-429E-B437-A60814AB17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4" name="Freeform 46">
                <a:extLst>
                  <a:ext uri="{FF2B5EF4-FFF2-40B4-BE49-F238E27FC236}">
                    <a16:creationId xmlns:a16="http://schemas.microsoft.com/office/drawing/2014/main" id="{008A87B2-A23D-45AF-BC97-05FEE0F1E2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5" name="Freeform 47">
                <a:extLst>
                  <a:ext uri="{FF2B5EF4-FFF2-40B4-BE49-F238E27FC236}">
                    <a16:creationId xmlns:a16="http://schemas.microsoft.com/office/drawing/2014/main" id="{0B153766-C439-49C0-BEF8-669794C9BE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6" name="Oval 48">
                <a:extLst>
                  <a:ext uri="{FF2B5EF4-FFF2-40B4-BE49-F238E27FC236}">
                    <a16:creationId xmlns:a16="http://schemas.microsoft.com/office/drawing/2014/main" id="{2E719B53-3682-4CBF-AF93-66CC711A94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7" name="Oval 49">
                <a:extLst>
                  <a:ext uri="{FF2B5EF4-FFF2-40B4-BE49-F238E27FC236}">
                    <a16:creationId xmlns:a16="http://schemas.microsoft.com/office/drawing/2014/main" id="{918CFF2D-DDB1-4377-AD11-A396E52AE7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8" name="Oval 50">
                <a:extLst>
                  <a:ext uri="{FF2B5EF4-FFF2-40B4-BE49-F238E27FC236}">
                    <a16:creationId xmlns:a16="http://schemas.microsoft.com/office/drawing/2014/main" id="{15FB93EA-0FEE-43F3-88D8-B79FDAB048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299" name="Oval 51">
                <a:extLst>
                  <a:ext uri="{FF2B5EF4-FFF2-40B4-BE49-F238E27FC236}">
                    <a16:creationId xmlns:a16="http://schemas.microsoft.com/office/drawing/2014/main" id="{3B48E4D4-7DD2-4C85-ACE1-E59D0D7653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300" name="Oval 52">
                <a:extLst>
                  <a:ext uri="{FF2B5EF4-FFF2-40B4-BE49-F238E27FC236}">
                    <a16:creationId xmlns:a16="http://schemas.microsoft.com/office/drawing/2014/main" id="{E00DB573-E5A9-4990-B793-F2FE779109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1301" name="Oval 53">
                <a:extLst>
                  <a:ext uri="{FF2B5EF4-FFF2-40B4-BE49-F238E27FC236}">
                    <a16:creationId xmlns:a16="http://schemas.microsoft.com/office/drawing/2014/main" id="{CCAC5160-88BE-422F-9F5B-E11D162E1E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2061" name="Group 54">
              <a:extLst>
                <a:ext uri="{FF2B5EF4-FFF2-40B4-BE49-F238E27FC236}">
                  <a16:creationId xmlns:a16="http://schemas.microsoft.com/office/drawing/2014/main" id="{0EC05AB8-F82A-4D8B-B299-6D039F3CE53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>
                <a:extLst>
                  <a:ext uri="{FF2B5EF4-FFF2-40B4-BE49-F238E27FC236}">
                    <a16:creationId xmlns:a16="http://schemas.microsoft.com/office/drawing/2014/main" id="{8D99ACA0-FE4C-4DEC-9FD7-8D6F9E6E9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5 w 382"/>
                  <a:gd name="T19" fmla="*/ 96 h 96"/>
                  <a:gd name="T20" fmla="*/ 269 w 382"/>
                  <a:gd name="T21" fmla="*/ 90 h 96"/>
                  <a:gd name="T22" fmla="*/ 317 w 382"/>
                  <a:gd name="T23" fmla="*/ 84 h 96"/>
                  <a:gd name="T24" fmla="*/ 358 w 382"/>
                  <a:gd name="T25" fmla="*/ 66 h 96"/>
                  <a:gd name="T26" fmla="*/ 388 w 382"/>
                  <a:gd name="T27" fmla="*/ 42 h 96"/>
                  <a:gd name="T28" fmla="*/ 382 w 382"/>
                  <a:gd name="T29" fmla="*/ 42 h 96"/>
                  <a:gd name="T30" fmla="*/ 352 w 382"/>
                  <a:gd name="T31" fmla="*/ 66 h 96"/>
                  <a:gd name="T32" fmla="*/ 311 w 382"/>
                  <a:gd name="T33" fmla="*/ 78 h 96"/>
                  <a:gd name="T34" fmla="*/ 269 w 382"/>
                  <a:gd name="T35" fmla="*/ 90 h 96"/>
                  <a:gd name="T36" fmla="*/ 215 w 382"/>
                  <a:gd name="T37" fmla="*/ 96 h 96"/>
                  <a:gd name="T38" fmla="*/ 21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63" name="Freeform 56">
                <a:extLst>
                  <a:ext uri="{FF2B5EF4-FFF2-40B4-BE49-F238E27FC236}">
                    <a16:creationId xmlns:a16="http://schemas.microsoft.com/office/drawing/2014/main" id="{7E6B4BC0-B291-437E-8E71-31AC241164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64" name="Freeform 57">
                <a:extLst>
                  <a:ext uri="{FF2B5EF4-FFF2-40B4-BE49-F238E27FC236}">
                    <a16:creationId xmlns:a16="http://schemas.microsoft.com/office/drawing/2014/main" id="{D5884EEB-E3EA-4080-8A46-7F97501614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65" name="Freeform 58">
                <a:extLst>
                  <a:ext uri="{FF2B5EF4-FFF2-40B4-BE49-F238E27FC236}">
                    <a16:creationId xmlns:a16="http://schemas.microsoft.com/office/drawing/2014/main" id="{0A076A64-41FA-4F5F-9D81-CD0EE725B1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66" name="Freeform 59">
                <a:extLst>
                  <a:ext uri="{FF2B5EF4-FFF2-40B4-BE49-F238E27FC236}">
                    <a16:creationId xmlns:a16="http://schemas.microsoft.com/office/drawing/2014/main" id="{16801251-3680-46E0-8F6C-2AEFCA0096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67" name="Freeform 60">
                <a:extLst>
                  <a:ext uri="{FF2B5EF4-FFF2-40B4-BE49-F238E27FC236}">
                    <a16:creationId xmlns:a16="http://schemas.microsoft.com/office/drawing/2014/main" id="{F6E2566D-5EDC-4251-AAA2-BE471D6FC6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5 w 185"/>
                  <a:gd name="T5" fmla="*/ 36 h 210"/>
                  <a:gd name="T6" fmla="*/ 161 w 185"/>
                  <a:gd name="T7" fmla="*/ 72 h 210"/>
                  <a:gd name="T8" fmla="*/ 167 w 185"/>
                  <a:gd name="T9" fmla="*/ 90 h 210"/>
                  <a:gd name="T10" fmla="*/ 173 w 185"/>
                  <a:gd name="T11" fmla="*/ 114 h 210"/>
                  <a:gd name="T12" fmla="*/ 167 w 185"/>
                  <a:gd name="T13" fmla="*/ 138 h 210"/>
                  <a:gd name="T14" fmla="*/ 155 w 185"/>
                  <a:gd name="T15" fmla="*/ 162 h 210"/>
                  <a:gd name="T16" fmla="*/ 125 w 185"/>
                  <a:gd name="T17" fmla="*/ 180 h 210"/>
                  <a:gd name="T18" fmla="*/ 90 w 185"/>
                  <a:gd name="T19" fmla="*/ 198 h 210"/>
                  <a:gd name="T20" fmla="*/ 102 w 185"/>
                  <a:gd name="T21" fmla="*/ 210 h 210"/>
                  <a:gd name="T22" fmla="*/ 137 w 185"/>
                  <a:gd name="T23" fmla="*/ 192 h 210"/>
                  <a:gd name="T24" fmla="*/ 167 w 185"/>
                  <a:gd name="T25" fmla="*/ 168 h 210"/>
                  <a:gd name="T26" fmla="*/ 185 w 185"/>
                  <a:gd name="T27" fmla="*/ 144 h 210"/>
                  <a:gd name="T28" fmla="*/ 191 w 185"/>
                  <a:gd name="T29" fmla="*/ 114 h 210"/>
                  <a:gd name="T30" fmla="*/ 185 w 185"/>
                  <a:gd name="T31" fmla="*/ 90 h 210"/>
                  <a:gd name="T32" fmla="*/ 179 w 185"/>
                  <a:gd name="T33" fmla="*/ 66 h 210"/>
                  <a:gd name="T34" fmla="*/ 161 w 185"/>
                  <a:gd name="T35" fmla="*/ 48 h 210"/>
                  <a:gd name="T36" fmla="*/ 13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068" name="Freeform 61">
                <a:extLst>
                  <a:ext uri="{FF2B5EF4-FFF2-40B4-BE49-F238E27FC236}">
                    <a16:creationId xmlns:a16="http://schemas.microsoft.com/office/drawing/2014/main" id="{D8C529B4-349E-4CC3-93C1-2ABD0028618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2069" name="Group 62">
                <a:extLst>
                  <a:ext uri="{FF2B5EF4-FFF2-40B4-BE49-F238E27FC236}">
                    <a16:creationId xmlns:a16="http://schemas.microsoft.com/office/drawing/2014/main" id="{B1198C57-85CB-46C9-9C2D-61C5F34E98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1311" name="Oval 63">
                  <a:extLst>
                    <a:ext uri="{FF2B5EF4-FFF2-40B4-BE49-F238E27FC236}">
                      <a16:creationId xmlns:a16="http://schemas.microsoft.com/office/drawing/2014/main" id="{0F821C1D-4395-493D-9845-83538FC4D1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1312" name="Oval 64">
                  <a:extLst>
                    <a:ext uri="{FF2B5EF4-FFF2-40B4-BE49-F238E27FC236}">
                      <a16:creationId xmlns:a16="http://schemas.microsoft.com/office/drawing/2014/main" id="{6D2C5ACF-6BEB-41A1-AC86-474D8E957D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1313" name="Oval 65">
                  <a:extLst>
                    <a:ext uri="{FF2B5EF4-FFF2-40B4-BE49-F238E27FC236}">
                      <a16:creationId xmlns:a16="http://schemas.microsoft.com/office/drawing/2014/main" id="{DBBBA1B6-629B-449C-856A-0136103C81B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1314" name="Oval 66">
                  <a:extLst>
                    <a:ext uri="{FF2B5EF4-FFF2-40B4-BE49-F238E27FC236}">
                      <a16:creationId xmlns:a16="http://schemas.microsoft.com/office/drawing/2014/main" id="{AE911F4F-90B3-4A1E-B7D0-39F8B9657B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sp>
        <p:nvSpPr>
          <p:cNvPr id="181315" name="Rectangle 67">
            <a:extLst>
              <a:ext uri="{FF2B5EF4-FFF2-40B4-BE49-F238E27FC236}">
                <a16:creationId xmlns:a16="http://schemas.microsoft.com/office/drawing/2014/main" id="{2D488AE5-8ECB-4F76-8DD8-F870DE6A3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1316" name="Rectangle 68">
            <a:extLst>
              <a:ext uri="{FF2B5EF4-FFF2-40B4-BE49-F238E27FC236}">
                <a16:creationId xmlns:a16="http://schemas.microsoft.com/office/drawing/2014/main" id="{4263E2C5-D8BF-47C1-8AAE-DC4B90B43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1317" name="Rectangle 69">
            <a:extLst>
              <a:ext uri="{FF2B5EF4-FFF2-40B4-BE49-F238E27FC236}">
                <a16:creationId xmlns:a16="http://schemas.microsoft.com/office/drawing/2014/main" id="{1E286674-B982-4F24-90F2-CF6DF5B42B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318" name="Rectangle 70">
            <a:extLst>
              <a:ext uri="{FF2B5EF4-FFF2-40B4-BE49-F238E27FC236}">
                <a16:creationId xmlns:a16="http://schemas.microsoft.com/office/drawing/2014/main" id="{CD827F92-03E9-490F-AF0F-EE78FC3718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319" name="Rectangle 71">
            <a:extLst>
              <a:ext uri="{FF2B5EF4-FFF2-40B4-BE49-F238E27FC236}">
                <a16:creationId xmlns:a16="http://schemas.microsoft.com/office/drawing/2014/main" id="{67160F67-2F9F-4A3F-AC2B-9B7D89B383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717A859-150C-4E65-9A4E-B8B1273C3B1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anish VBS Logo">
            <a:extLst>
              <a:ext uri="{FF2B5EF4-FFF2-40B4-BE49-F238E27FC236}">
                <a16:creationId xmlns:a16="http://schemas.microsoft.com/office/drawing/2014/main" id="{E57053AC-24C8-4432-AF98-851F8EF9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17E367AF-5555-496A-8A4B-4CB19631E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Comic Sans MS" pitchFamily="66" charset="0"/>
              </a:rPr>
              <a:t>BOUNCE Student Disaster Recovery</a:t>
            </a: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5D9ABFF1-5F29-40F1-AB7B-796DB801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9659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anish VBS Logo">
            <a:extLst>
              <a:ext uri="{FF2B5EF4-FFF2-40B4-BE49-F238E27FC236}">
                <a16:creationId xmlns:a16="http://schemas.microsoft.com/office/drawing/2014/main" id="{5CB1BA6F-FD0C-45E5-9A83-58771AB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216ECEC2-025A-45C0-A6B9-C173728A8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6000" b="1">
                <a:solidFill>
                  <a:schemeClr val="tx1"/>
                </a:solidFill>
                <a:latin typeface="Comic Sans MS" pitchFamily="66" charset="0"/>
              </a:rPr>
              <a:t>Versículo bíblico para la unidad</a:t>
            </a:r>
            <a:endParaRPr lang="en-US" altLang="en-US" sz="6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5AE5C096-2562-4AEE-9A3E-12259A4FD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98675"/>
            <a:ext cx="8382000" cy="453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800" b="1">
                <a:latin typeface="Comic Sans MS" pitchFamily="66" charset="0"/>
              </a:rPr>
              <a:t>Por tanto, vayan y hagan discípulos de todas las naciones,</a:t>
            </a:r>
            <a:r>
              <a:rPr lang="es-ES" altLang="en-US" sz="6600" b="1">
                <a:latin typeface="Comic Sans MS" pitchFamily="66" charset="0"/>
              </a:rPr>
              <a:t>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1C6FF75F-5C6A-4EE2-9142-8B2AAD44D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bautizándolos en el nombre del Padre y del Hijo y del Espíritu Santo,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5D9A1E0A-A9C4-41CA-89A3-6BE0FBD9A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enseñándoles a obedecer todo lo que les he mandado a ustedes.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>
            <a:extLst>
              <a:ext uri="{FF2B5EF4-FFF2-40B4-BE49-F238E27FC236}">
                <a16:creationId xmlns:a16="http://schemas.microsoft.com/office/drawing/2014/main" id="{D81C10E6-0CC3-44BD-B3E3-1EA5C81D7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6600" b="1">
                <a:latin typeface="Comic Sans MS" pitchFamily="66" charset="0"/>
              </a:rPr>
              <a:t>baptizing them in the name of the Father and of the Son and of the Holy Spirit,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6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F9EA6BA8-0357-4300-98E8-FCFAF962D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000" b="1">
                <a:latin typeface="Comic Sans MS" pitchFamily="66" charset="0"/>
              </a:rPr>
              <a:t>Y les aseguro que estaré con ustedes siempre, hasta el fin del mundo (Mateo 28:19-20).</a:t>
            </a:r>
            <a:endParaRPr lang="en-US" altLang="en-US" sz="60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399574">
            <a:extLst>
              <a:ext uri="{FF2B5EF4-FFF2-40B4-BE49-F238E27FC236}">
                <a16:creationId xmlns:a16="http://schemas.microsoft.com/office/drawing/2014/main" id="{29DCE113-856C-488C-BC74-7D02FC8C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B7AA3A18-F561-4A55-81FF-7688BBA1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20000"/>
              <a:buFontTx/>
              <a:buNone/>
            </a:pPr>
            <a:r>
              <a:rPr lang="es-ES" altLang="en-US" sz="4000">
                <a:latin typeface="Tahoma" panose="020B0604030504040204" pitchFamily="34" charset="0"/>
              </a:rPr>
              <a:t>"Juro lealtad a la Bandera de los Estados Unidos de América y a la República que representa, una nación bajo el amparo de Dios, indivisible, con libertad y justicia para todos."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AB23AFD-DB37-4987-9A95-9C182CC7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2078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Juramento a la bandera americana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3B03C695-4148-4F75-8597-C05037226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Juramento a la bandera cristiana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2CF4869E-77B0-476A-A119-D26FE5F2C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>
                <a:solidFill>
                  <a:schemeClr val="tx2"/>
                </a:solidFill>
              </a:rPr>
              <a:t>  </a:t>
            </a:r>
            <a:r>
              <a:rPr lang="es-ES" altLang="en-US" sz="3600"/>
              <a:t>"Juro lealtad a la bandera Cristiana, y al Salvador que su reino ha puesto, un Salvador, crucificado , resucitado y que viene otra vez, con vida y libertad para todo aquel que en el cree."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/>
          </a:p>
        </p:txBody>
      </p:sp>
      <p:pic>
        <p:nvPicPr>
          <p:cNvPr id="14340" name="Picture 4" descr="christian flag">
            <a:extLst>
              <a:ext uri="{FF2B5EF4-FFF2-40B4-BE49-F238E27FC236}">
                <a16:creationId xmlns:a16="http://schemas.microsoft.com/office/drawing/2014/main" id="{42407D65-866A-493B-831A-FED04E98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D7A7C829-E417-497E-B932-B4ECE991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Juramento a la Biblia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28D8A21D-A632-4731-8E85-9BE302FC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Prometo lealtad a la Biblia, la Santa Palabra de Dios, y la har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l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á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mpara a mis pies, lumbrera a mi camino, y guardar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sus dichos en mi coraz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ó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 para no pecar contra Dios.</a:t>
            </a:r>
          </a:p>
        </p:txBody>
      </p:sp>
      <p:pic>
        <p:nvPicPr>
          <p:cNvPr id="15364" name="Picture 4" descr="MCj03986990000[1]">
            <a:extLst>
              <a:ext uri="{FF2B5EF4-FFF2-40B4-BE49-F238E27FC236}">
                <a16:creationId xmlns:a16="http://schemas.microsoft.com/office/drawing/2014/main" id="{96C1395E-B7D4-4FB7-8C07-9B81DB13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213</Words>
  <Application>Microsoft Office PowerPoint</Application>
  <PresentationFormat>Presentación en pantalla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Wingdings</vt:lpstr>
      <vt:lpstr>ＭＳ Ｐゴシック</vt:lpstr>
      <vt:lpstr>Comic Sans MS</vt:lpstr>
      <vt:lpstr>Tahoma</vt:lpstr>
      <vt:lpstr>Ripple</vt:lpstr>
      <vt:lpstr>1_Ripple</vt:lpstr>
      <vt:lpstr>Presentación de PowerPoint</vt:lpstr>
      <vt:lpstr>Versículo bíblico para la unidad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Juramento a la bandera cristiana</vt:lpstr>
      <vt:lpstr>Presentación de PowerPoint</vt:lpstr>
      <vt:lpstr>BOUNCE Student Disaster Recovery</vt:lpstr>
      <vt:lpstr>Presentación de PowerPoint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El Chiko de Rojo</cp:lastModifiedBy>
  <cp:revision>44</cp:revision>
  <dcterms:created xsi:type="dcterms:W3CDTF">2007-01-01T00:31:36Z</dcterms:created>
  <dcterms:modified xsi:type="dcterms:W3CDTF">2020-01-19T04:40:06Z</dcterms:modified>
</cp:coreProperties>
</file>