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73" r:id="rId4"/>
    <p:sldId id="259" r:id="rId5"/>
    <p:sldId id="364" r:id="rId6"/>
    <p:sldId id="262" r:id="rId7"/>
    <p:sldId id="264" r:id="rId8"/>
    <p:sldId id="265" r:id="rId9"/>
    <p:sldId id="302" r:id="rId10"/>
    <p:sldId id="267" r:id="rId11"/>
    <p:sldId id="365" r:id="rId12"/>
    <p:sldId id="269" r:id="rId1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7" autoAdjust="0"/>
    <p:restoredTop sz="94674"/>
  </p:normalViewPr>
  <p:slideViewPr>
    <p:cSldViewPr>
      <p:cViewPr>
        <p:scale>
          <a:sx n="30" d="100"/>
          <a:sy n="30" d="100"/>
        </p:scale>
        <p:origin x="-220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A8E9699-C3CD-4315-A04F-C83B8D7A8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E22590-F5C7-423D-B7F9-2067DC786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3D46-C377-48BB-AA88-B4B441ACC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EA603-E7E0-41E5-A6B1-E34636B08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3277-0D40-4D13-AA1A-5769689B2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D62A-551D-41F5-8899-AC7D7501E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D6E3-D353-4B84-B0E0-2DB5BB39D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68E5-69AC-4F72-873C-2385AB149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963B-DBA3-4132-B19C-B806FC2B8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F9B6-D526-4D3D-BCAF-B1B40CE66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DED9-CD49-4739-A322-CD74D49A8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8FC3-FA97-40ED-A9D4-7E13097E6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FB93FC-AA75-4114-BA4F-A27A1EEC4D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dirty="0" smtClean="0"/>
              <a:t>Historia misionera</a:t>
            </a:r>
            <a:endParaRPr lang="es-US" sz="5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81401"/>
          </a:xfrm>
        </p:spPr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Emily y </a:t>
            </a:r>
            <a:r>
              <a:rPr lang="es-US" sz="4800" b="1" dirty="0" err="1" smtClean="0">
                <a:solidFill>
                  <a:schemeClr val="tx2"/>
                </a:solidFill>
              </a:rPr>
              <a:t>Ashlyn</a:t>
            </a:r>
            <a:r>
              <a:rPr lang="es-US" sz="4800" b="1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ayudan a otros</a:t>
            </a:r>
            <a:endParaRPr lang="es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3965997" cy="5289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271355"/>
            <a:ext cx="7696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sz="4000" b="1" dirty="0" err="1" smtClean="0">
                <a:latin typeface="+mj-lt"/>
                <a:ea typeface="Times New Roman" charset="0"/>
              </a:rPr>
              <a:t>Ashlyn</a:t>
            </a:r>
            <a:r>
              <a:rPr lang="es-US" sz="4000" b="1" dirty="0" smtClean="0">
                <a:latin typeface="+mj-lt"/>
                <a:ea typeface="Times New Roman" charset="0"/>
              </a:rPr>
              <a:t> y Emily con las bolsas de higiene que empacaron.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US" b="1" dirty="0" smtClean="0">
                <a:latin typeface="Times New Roman" charset="0"/>
                <a:ea typeface="Times New Roman" charset="0"/>
              </a:rPr>
              <a:t>Foto </a:t>
            </a:r>
            <a:r>
              <a:rPr lang="es-US" b="1" dirty="0" err="1" smtClean="0">
                <a:latin typeface="Times New Roman" charset="0"/>
                <a:ea typeface="Times New Roman" charset="0"/>
              </a:rPr>
              <a:t>porLaura</a:t>
            </a:r>
            <a:r>
              <a:rPr lang="es-US" b="1" dirty="0" smtClean="0">
                <a:latin typeface="Times New Roman" charset="0"/>
                <a:ea typeface="Times New Roman" charset="0"/>
              </a:rPr>
              <a:t> </a:t>
            </a:r>
            <a:r>
              <a:rPr lang="es-US" b="1" dirty="0" err="1" smtClean="0">
                <a:latin typeface="Times New Roman" charset="0"/>
                <a:ea typeface="Times New Roman" charset="0"/>
              </a:rPr>
              <a:t>Lanningham</a:t>
            </a:r>
            <a:endParaRPr lang="es-US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					</a:t>
            </a:r>
            <a:r>
              <a:rPr lang="es-US" sz="7200" b="1" dirty="0" smtClean="0"/>
              <a:t>D</a:t>
            </a:r>
            <a:r>
              <a:rPr lang="es-US" sz="7200" b="1" dirty="0" smtClean="0">
                <a:latin typeface="Calibri"/>
              </a:rPr>
              <a:t>í</a:t>
            </a:r>
            <a:r>
              <a:rPr lang="es-US" sz="7200" b="1" dirty="0" smtClean="0"/>
              <a:t>a </a:t>
            </a:r>
            <a:r>
              <a:rPr lang="es-US" sz="7200" b="1" dirty="0" smtClean="0"/>
              <a:t>4</a:t>
            </a:r>
            <a:endParaRPr lang="es-US" sz="72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/>
              <a:t>		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>
                <a:latin typeface="Arial" charset="0"/>
              </a:rPr>
              <a:t>  </a:t>
            </a:r>
            <a:r>
              <a:rPr lang="es-US" sz="7200" b="1" dirty="0" smtClean="0">
                <a:solidFill>
                  <a:schemeClr val="tx2"/>
                </a:solidFill>
                <a:latin typeface="Arial" charset="0"/>
              </a:rPr>
              <a:t>La Biblia </a:t>
            </a:r>
          </a:p>
          <a:p>
            <a:pPr algn="ctr">
              <a:buFont typeface="Wingdings" pitchFamily="2" charset="2"/>
              <a:buNone/>
            </a:pPr>
            <a:r>
              <a:rPr lang="es-US" sz="7200" b="1" dirty="0" smtClean="0">
                <a:solidFill>
                  <a:schemeClr val="tx2"/>
                </a:solidFill>
                <a:latin typeface="Arial" charset="0"/>
              </a:rPr>
              <a:t>promete un Salvador</a:t>
            </a:r>
            <a:endParaRPr lang="es-US" sz="7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dirty="0" smtClean="0">
                <a:solidFill>
                  <a:schemeClr val="tx2"/>
                </a:solidFill>
              </a:rPr>
              <a:t>Sin Ti, Jesús</a:t>
            </a:r>
            <a:endParaRPr lang="es-US" sz="6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(cántico en inglés)</a:t>
            </a:r>
            <a:endParaRPr lang="es-US" sz="24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dirty="0" smtClean="0"/>
              <a:t>Versículo bíblico EBV</a:t>
            </a:r>
            <a:endParaRPr lang="es-US" sz="6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US" sz="5400" b="1" dirty="0" smtClean="0">
                <a:solidFill>
                  <a:schemeClr val="tx2"/>
                </a:solidFill>
              </a:rPr>
              <a:t>La Palabra del Señor es justa; fieles son todas Sus obras Salmos 33:4 (NVI)</a:t>
            </a:r>
          </a:p>
          <a:p>
            <a:pPr algn="ctr"/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dirty="0" smtClean="0">
                <a:solidFill>
                  <a:schemeClr val="tx2"/>
                </a:solidFill>
              </a:rPr>
              <a:t>Cristo me ama</a:t>
            </a:r>
            <a:endParaRPr lang="es-US" sz="6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cántico)</a:t>
            </a:r>
            <a:endParaRPr lang="es-US" sz="24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3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399574"/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3000" y="1752600"/>
            <a:ext cx="7162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s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Prometo fidelidad a la bandera de los Estados Unidos de América, y a la República que representan, una nación bajo Dios, indivisible, con libertad y justicia para todos. </a:t>
            </a:r>
            <a:endParaRPr lang="es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6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es-US" sz="4000" b="1" dirty="0" smtClean="0">
                <a:solidFill>
                  <a:schemeClr val="tx2"/>
                </a:solidFill>
                <a:latin typeface="Tahoma" pitchFamily="34" charset="0"/>
              </a:rPr>
              <a:t>Juramento a la bandera americana</a:t>
            </a:r>
          </a:p>
          <a:p>
            <a:pPr eaLnBrk="1" hangingPunct="1"/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r>
              <a:rPr lang="es-US" sz="4000" b="1" dirty="0" smtClean="0"/>
              <a:t>Juramento a la bandera cristiana</a:t>
            </a:r>
            <a:endParaRPr lang="es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57300"/>
            <a:ext cx="4800600" cy="52959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  </a:t>
            </a:r>
            <a:r>
              <a:rPr lang="es-US" sz="3600" b="1" dirty="0" smtClean="0">
                <a:solidFill>
                  <a:schemeClr val="tx2"/>
                </a:solidFill>
              </a:rPr>
              <a:t>Prometo lealtad a la bandera cristiana, y al Salvador cuyo Reino representa, una hermandad, uniendo a todos los cristianos en servicio y amor.</a:t>
            </a:r>
            <a:r>
              <a:rPr lang="es-US" sz="36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2054" name="Picture 6" descr="C:\Users\acotto\AppData\Local\Microsoft\Windows\Temporary Internet Files\Content.IE5\NFLHLZ3I\christian-2685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25798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3048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Juramento a la Biblia</a:t>
            </a:r>
            <a:endParaRPr lang="es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71800" y="1676400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Prometo lealtad a la Biblia, la santa Palabra de Dios, y la hare una lámpara a mis pies, una lumbrera a mi camino, y guardaré sus palabras en mi corazón para no pecar contra Dios.</a:t>
            </a:r>
            <a:endParaRPr lang="es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" name="Picture 2" descr="C:\Users\acotto\AppData\Local\Microsoft\Windows\Temporary Internet Files\Content.IE5\NFLHLZ3I\biblia1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8862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Canta al Señor</a:t>
            </a:r>
            <a:endParaRPr lang="es-US" sz="6000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(cántico)</a:t>
            </a:r>
            <a:br>
              <a:rPr lang="es-US" sz="6000" b="1" dirty="0" smtClean="0">
                <a:solidFill>
                  <a:schemeClr val="tx2"/>
                </a:solidFill>
                <a:latin typeface="Arial" charset="0"/>
              </a:rPr>
            </a:br>
            <a:endParaRPr lang="es-US" sz="28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1256</TotalTime>
  <Words>178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Cliff</vt:lpstr>
      <vt:lpstr>PowerPoint Presentation</vt:lpstr>
      <vt:lpstr>      Día 4</vt:lpstr>
      <vt:lpstr>PowerPoint Presentation</vt:lpstr>
      <vt:lpstr>Versículo bíblico EBV</vt:lpstr>
      <vt:lpstr>PowerPoint Presentation</vt:lpstr>
      <vt:lpstr>PowerPoint Presentation</vt:lpstr>
      <vt:lpstr>Juramento a la bandera cristiana</vt:lpstr>
      <vt:lpstr>PowerPoint Presentation</vt:lpstr>
      <vt:lpstr>PowerPoint Presentation</vt:lpstr>
      <vt:lpstr>Historia misionera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Adlin Cotto</cp:lastModifiedBy>
  <cp:revision>44</cp:revision>
  <dcterms:created xsi:type="dcterms:W3CDTF">2007-01-01T00:31:36Z</dcterms:created>
  <dcterms:modified xsi:type="dcterms:W3CDTF">2018-01-29T23:04:23Z</dcterms:modified>
</cp:coreProperties>
</file>