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434" r:id="rId2"/>
    <p:sldId id="438" r:id="rId3"/>
    <p:sldId id="439" r:id="rId4"/>
    <p:sldId id="440" r:id="rId5"/>
    <p:sldId id="441" r:id="rId6"/>
    <p:sldId id="435" r:id="rId7"/>
    <p:sldId id="436" r:id="rId8"/>
    <p:sldId id="437" r:id="rId9"/>
    <p:sldId id="428" r:id="rId10"/>
    <p:sldId id="471" r:id="rId11"/>
  </p:sldIdLst>
  <p:sldSz cx="9144000" cy="6858000" type="screen4x3"/>
  <p:notesSz cx="68580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96" autoAdjust="0"/>
    <p:restoredTop sz="94660"/>
  </p:normalViewPr>
  <p:slideViewPr>
    <p:cSldViewPr>
      <p:cViewPr varScale="1">
        <p:scale>
          <a:sx n="69" d="100"/>
          <a:sy n="69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71140E26-FD4F-4320-B06F-3D21D97710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D500BC8F-EBB4-4EFD-B3AD-AB96BE0E2F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CD55A567-D9C6-483D-96E2-FCE4AB8691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3EEB75EC-C403-4CE3-B6D0-9ABCA2F315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AC1A8D-FA7F-4A79-8D8E-586C2046C43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B9D8AE4-AA35-4731-B7DB-C8395C88A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4967594-26B6-42D7-ABB8-F1EFC39E87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A48D4A-FC89-496E-B8A0-B77F107D2D7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8267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FF5BD9A7-5AA9-4191-BE8E-F17FDED2E2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56113"/>
            <a:ext cx="5486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B72AE95B-C7D2-4348-BC43-4769851222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28D04E1C-125E-4629-ADA4-D6FA19D2D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749BB93-7827-4EA4-909D-7682F4356A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FCE15BC-1194-4ADA-8DBA-F10DF5D0EC6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128923B-A630-4CFA-B98D-5F4236A8D6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E294F51-06F7-4B32-8C5C-D11902521D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4B809BA0-5A66-434E-8C50-C4239D7325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13A7231A-C895-47F7-96A2-3C771D5973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011016B7-9076-4054-983E-3BE3B0866A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3A476870-C4C3-46F5-94CB-0B8BBDB814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D317A69A-D52A-44CC-B15E-5C8A5CAFFD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E76B74AE-45AF-4C75-ADFA-CC1A8A8325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C2C4DD8B-01B5-4B41-8A07-A8274ABEF3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8D81F64A-CEB7-4548-B88B-EB3DEBBEC8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D079DD6-FCF8-4424-8DA8-394F6B257B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0258CAB8-4B49-4557-9F84-E08C0774C6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0AE6286-B236-41D8-BF31-653257D13C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F1CBC637-58C9-4046-8088-1A43827199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9FC30EE8-C357-4834-AF8F-265B8EE6F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378EA302-DC10-4BF5-AB81-95DED7474F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98954185-4B86-4DBB-AE32-19DB55AE80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AD15F216-2DBA-4BBA-891A-968B8B6FAA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A16A2E26-A7A5-454F-9FBB-B5FC285803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1428D7AB-8A75-4E61-B6D1-DA02B674DD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11192B96-91A6-40BC-8EBC-F53F41C279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C44D92CB-4B30-4E74-9AC5-C2F184862F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D4566836-68BD-4B40-8966-AA874C8040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1C9078E4-E331-483C-89A1-1EBC06D411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CEB2635B-E1D2-4DB7-B801-61D04806BB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6D24217E-8278-4312-B812-B9916A8EA3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662F181A-057A-48D6-8065-750578FA8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51350DD6-51DB-4985-BAC7-28DFB397AB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5C524A0-DC34-4158-BDB0-AAA13B3F8F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B8E63F71-1440-49CC-B659-FE8908098F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59E61A9-8011-49D5-903B-53F41F0776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59909A0B-3CCD-4C8C-B5BD-6EB66D37B3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E4DF876B-0119-4B96-A34C-6EB3966EB7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ECAEB8A9-D5C1-42D8-99CE-4FA6573B2B5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FBAC647D-2FD7-4A58-B5E6-430401815F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C9C0C511-2E08-4EEE-A6EC-142CA57C45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BB200521-0254-4A8B-BF0C-846A24ADB9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013ED26F-6CDB-49EF-8D8D-C4DCE70418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84D26D66-CEFF-48AE-A9A7-0065FAD34C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78CF6E57-3528-4D03-B8F7-4D4EA12612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9C122AAE-6532-4C91-83ED-016798F05B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A577626F-5A4C-495F-ABCA-E7300F9711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9B09EE1C-F884-4587-9FDF-BC519C0E27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E48C290C-9A3A-4A3A-9C09-8595EA8B40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4A76A9D2-C518-40CA-8BBD-B12DA620E6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75CD06F9-E289-40E4-BDF6-9BDA5A07AA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EC453424-BC0B-4A0F-B49E-FA2EB24152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31F4B392-CAAC-4109-8C03-A346D263ED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866D0CB6-035E-49C7-8C70-1DF87D7EAF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42F8052A-A6F5-4AE4-8F30-0907049EC2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D63BCB36-2EE5-4D25-B18F-8734AEDDFB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E2088D2A-2BB2-43AA-A034-5BDE77A901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D9C0D85F-75F1-4A64-86EF-F429BFCC0E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E8AF6F56-8B8E-4F9D-A238-5D00CD8B6A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A58234D7-896C-4BB4-ADE2-4DA1C59FE4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6B683A05-CF79-40A7-AACE-974B3CC5A1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6D891CCD-BF95-4F27-B02C-08ECF6DF70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50004D3C-98E4-4B0D-B2FD-833EAEB1986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6930EA53-3C63-44DD-ABE8-0CE6E0F90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3A00AF32-58F1-45EB-90A5-5452CE5E7BB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6D0409CB-DB0A-4628-B1B0-3A76B16F439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B140B896-D78E-4889-B323-0A3395CA740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E002FCC2-A440-474E-9D52-3A17FC36C66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A41ABE52-92AD-4B4F-BEDF-83EF45F5C0F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39E54265-FC43-4667-A29B-D2537FA16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D96201D-B4CD-4681-A71C-11A73A577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C4BE1-0D67-4AD2-ADE1-7816C0C174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2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56A9F1-50EC-4BB4-ACB1-6ECF75998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30BF1E8-3FC2-41A6-B796-C8FEE213C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C482D50-1DAB-4467-B3C7-AAE71CAFA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2F6E-E142-420F-8444-FD018E2B328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6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373E518-5DAF-485F-A469-E1F0519F4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B5895FD-2075-48FC-9773-061E6BEB3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F8C215F-28D9-4AE2-A136-9427864BB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2E971-F1CC-491C-BEE9-5019CE1C9C6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6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1DFC65C-F5D4-4D9E-8DE2-E0E8705A6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D8D17D0-A73B-4603-AD1C-6F6D363D9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B15A052-C444-4DAF-BDF9-D0B73D72B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8EFD-B6F3-4977-AFC1-961717E21FA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6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66BF0E9-DF97-48D7-AAEF-AE74ADB1F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A67AACE-41D8-4199-8C16-7AC9CED70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D762BE1-0611-45CE-A16E-5E58FB2EF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874A-4642-4120-ABFF-0B1112988C1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26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EAB4D81-81A3-4B32-96A3-FCA5AA9AB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93ABEEA-67D8-44BD-9338-8C3639AE2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F9E4059-CFDC-4F8B-8439-89535736B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FBF5-D95D-413C-B49B-07FD1371948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2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EFECEC7-D001-4AAD-80D4-D8568A7F7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35B29064-B324-495F-BBAE-D8AACA56D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1842F090-2E9D-48BD-BD59-3DF2D1542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3E96-D54C-44F9-BCE7-A356F8870F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9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CF6E5DB0-0C7E-4F97-A7A2-B4620CD26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D007C33-C342-4C49-BBFC-89C98E0F4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9DF7FA98-D4CF-487D-86E7-905D4D33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436F-2877-47B7-8CD3-6EDBFBC24B3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F4D6538D-C259-4123-9240-A3A91D2E6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5B20AB28-331D-4743-9446-FC1BB031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7D537FBF-B52D-472D-A7C5-BDCEE8D26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6C3A-3F3D-4E12-AACE-035E9D1ED64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6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17A00CA-BEAC-4DBF-8523-35587056A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ECB79D7-3F42-43B2-B6E4-295AF5E34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B1B59A8-DCBE-4363-BCAD-12850AB56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4BE6-40F5-4A20-98AC-F387C225694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E731D59-3288-4EB9-81B5-112F080A7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5FB8C31-0236-45FB-A56C-750BAF590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B5C2900-8CE9-4A92-94B2-5D03E7B28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C475-B4D4-4C50-A83F-8422D0FDD6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139FD837-81F3-4E32-BF3D-80453AD1BBC8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88C53108-54AE-4714-A900-C4D308700CF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B0133DB5-D63E-4137-84DE-E47D2F09FB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F0C74716-575E-44EF-972E-FBC9129C94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090119B2-270B-4842-BF0E-3784C6F4CD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B38087D6-4CF2-4A93-BFDC-111A763439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98027B00-6D87-4DF0-81C2-57DB1F0CB3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3CDBD28B-9022-4660-9841-FF966A2D11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2A67158E-47A8-43E7-8F29-2A9D4C33A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AD53F5D7-94CA-4F43-9484-43D5A15D8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6CBA3D09-B396-48DB-8ABC-6FE4BBDB0A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30B71EE3-FFAC-4118-BDEC-B013847ECF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78C1A70E-CECF-45EC-9DDB-F0B7C78A8D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EF5A1D7B-A0CC-418E-AC57-C8205E44B2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33811537-A6B8-4963-942F-EEB57113D5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01CCE69E-DFC8-4981-BC9F-E992FF517C2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4DA9B864-2D7C-4C25-9F75-56571528F9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5DEB6B85-4BF9-469D-A957-B255DF5218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5D32C5FD-3071-4E21-8144-D0631CCB87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328C6E9B-D16B-465A-B2B1-5B51709695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2CF9DD8C-4B5B-4E3E-93C8-D1E5269C9D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9D650EF1-1EF5-437F-9D5A-590DDC0738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EB93042F-D8C7-43AB-9FC0-AFBAF5CA51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3A865073-11F2-44DB-9D9B-FC35AAC008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28F4D785-8C23-4F49-A3BE-0475B966E2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CC294F74-6EAA-4153-B5A4-F74A28288B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A7D6DF5F-622B-4EBB-B291-315A710B5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04CED3A9-E5E7-466B-806F-DB004761A0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0E44C112-D6C1-4F41-BD0F-670366A337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5B070462-C178-4830-9841-EB78DDEB87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B568E60C-2397-439B-872B-7851F1384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D6352157-2AB5-4109-B79D-9F7158ED61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8F13C9D7-833A-43F4-9D23-D5160B9516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53DB07F1-B98C-41FF-8CBD-0E73F2F806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B0908488-CE28-4327-AA8A-77D7508449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D8C7C8EE-A23D-429D-A854-16AE9475EB9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591D6426-3C7C-42F6-B40D-CAEB9F71C0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68772278-8641-403A-9B54-53831AA181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7AF092B0-744A-4055-AD1E-5FE0FC19B8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433F5FF9-8198-4A68-9811-71B4D20D9E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FB2B2639-25B7-42E0-B9EF-6DA69BE0F2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C5E8E12B-5A62-49C0-9416-B36E5371C4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F4CB0CC0-1322-4CF6-9091-FE5994773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88F57D6F-D47D-443D-9057-570635B811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4F837D58-BF4F-431C-86BA-338E15C312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87295301-2C35-4046-B7DF-993AE036CB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F839CE09-E04E-4D29-9F62-964B69F199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57D0ECB6-E741-4E47-91A0-942B2E6356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840465EA-90BD-4BA5-BD35-34D1AC80B4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BA5D9A7C-8808-4713-8882-D3F8186B64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52BDAED4-3F49-474A-B940-914FBC756B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AFEE5173-784C-44AA-BFDE-98AFA88FE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0BAB495B-641E-4D5F-9F4F-060C856E17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9C8FE1DA-EB06-41C6-A08A-EFF4E2583E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18882F5D-38CB-4C37-9D9E-7B78A1CD04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1FB15B1F-F61B-4DB9-9000-9D1679E1DD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B0BC8D3C-BE4E-4C2A-B3AB-D04C4004F4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22FE9FA1-FB68-4A17-A0DA-03740A817E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31A1AF4A-CAD4-49D9-9A6A-81D98B1139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92747E3E-0C1A-4102-B7B2-2F3B27B0A85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62CC4944-1C87-4D58-B8EF-AD6CB6BD9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7577F221-0E46-4DAC-8224-FDFB14C4A3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05020AA3-2EA3-4E4B-B1D4-70360BB67A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24F6C78A-655E-4EF3-94B0-B8E8CFE88A9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4CCA6F11-91E3-4FA6-AB5E-64059B801B3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EF9AF164-0919-42F9-B5A6-F80FB1010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A31908A3-0A33-4217-A93E-E70B150B0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CE260AFF-1E84-4961-91CB-10F075A63E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D0BE49FD-F3A2-4F6C-81E0-5244A456D6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5EA5C7C6-69B9-4699-AE7C-7A004B0B71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5E670D4-46C5-4F41-8771-4F98E7C3E56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anish VBS Logo">
            <a:extLst>
              <a:ext uri="{FF2B5EF4-FFF2-40B4-BE49-F238E27FC236}">
                <a16:creationId xmlns:a16="http://schemas.microsoft.com/office/drawing/2014/main" id="{BBB46E34-04D7-46FE-BC5D-E3004FCC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anish VBS Logo">
            <a:extLst>
              <a:ext uri="{FF2B5EF4-FFF2-40B4-BE49-F238E27FC236}">
                <a16:creationId xmlns:a16="http://schemas.microsoft.com/office/drawing/2014/main" id="{BF6753C0-2168-47AB-8B63-5E24EE0B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FA0C8350-5764-42EB-803A-7122D3FA0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6000" b="1">
                <a:solidFill>
                  <a:schemeClr val="tx1"/>
                </a:solidFill>
                <a:latin typeface="Comic Sans MS" pitchFamily="66" charset="0"/>
              </a:rPr>
              <a:t>Versículo bíblico para la unidad</a:t>
            </a:r>
            <a:endParaRPr lang="en-US" altLang="en-US" sz="6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8B485091-3891-4216-AD5E-AA4B09515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98675"/>
            <a:ext cx="8382000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800" b="1">
                <a:latin typeface="Comic Sans MS" pitchFamily="66" charset="0"/>
              </a:rPr>
              <a:t>Por tanto, vayan y hagan discípulos de todas las naciones,</a:t>
            </a:r>
            <a:r>
              <a:rPr lang="es-ES" altLang="en-US" sz="6600" b="1">
                <a:latin typeface="Comic Sans MS" pitchFamily="66" charset="0"/>
              </a:rPr>
              <a:t>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20853FF7-2921-40CC-BBBB-41D53CCA6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D25B65EF-B2BB-411B-8541-D2B1D5CFE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enseñándoles a obedecer todo lo que les he mandado a ustedes.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EDADBD14-1A1C-4341-A406-B33155C21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000" b="1">
                <a:latin typeface="Comic Sans MS" pitchFamily="66" charset="0"/>
              </a:rPr>
              <a:t>Y les aseguro que estaré con ustedes siempre, hasta el fin del mundo (Mateo 28:19-20).</a:t>
            </a:r>
            <a:endParaRPr lang="en-US" altLang="en-US" sz="60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399574">
            <a:extLst>
              <a:ext uri="{FF2B5EF4-FFF2-40B4-BE49-F238E27FC236}">
                <a16:creationId xmlns:a16="http://schemas.microsoft.com/office/drawing/2014/main" id="{3E9F66ED-E38F-4BCB-A1CF-27280D8B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648C3555-F719-4C0D-BABA-2425D13E5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  <a:buFontTx/>
              <a:buNone/>
            </a:pPr>
            <a:r>
              <a:rPr lang="es-ES" altLang="en-US" sz="4000">
                <a:latin typeface="Tahoma" panose="020B0604030504040204" pitchFamily="34" charset="0"/>
              </a:rPr>
              <a:t>"Juro lealtad a la Bandera de los Estados Unidos de América y a la República que representa, una nación bajo el amparo de Dios, indivisible, con libertad y justicia para todos."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44A67D3-2476-46A2-B526-C4A92D12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Juramento a la bandera americana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FEB7DB72-F3A9-446C-AF98-9069E07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Juramento a la bandera cristiana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2CB24CDF-DBB7-4D2C-85F0-3E702EC7A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>
                <a:solidFill>
                  <a:schemeClr val="tx2"/>
                </a:solidFill>
              </a:rPr>
              <a:t>  </a:t>
            </a:r>
            <a:r>
              <a:rPr lang="es-ES" altLang="en-US" sz="3600"/>
              <a:t>"Juro lealtad a la bandera Cristiana, y al Salvador que su reino ha puesto, un Salvador, crucificado , resucitado y que viene otra vez, con vida y libertad para todo aquel que en el cree."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/>
          </a:p>
        </p:txBody>
      </p:sp>
      <p:pic>
        <p:nvPicPr>
          <p:cNvPr id="11268" name="Picture 4" descr="christian flag">
            <a:extLst>
              <a:ext uri="{FF2B5EF4-FFF2-40B4-BE49-F238E27FC236}">
                <a16:creationId xmlns:a16="http://schemas.microsoft.com/office/drawing/2014/main" id="{F6285754-59FF-42E7-9AAA-935968B0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589A9B55-A59A-4D28-908C-79B7EED7A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Juramento a la Biblia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5751F083-AB67-455F-B1CD-3ED8F173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Prometo lealtad a la Biblia, la Santa Palabra de Dios, y la har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l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á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mpara a mis pies, lumbrera a mi camino, y guardar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sus dichos en mi coraz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ó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 para no pecar contra Dios.</a:t>
            </a:r>
          </a:p>
        </p:txBody>
      </p:sp>
      <p:pic>
        <p:nvPicPr>
          <p:cNvPr id="12292" name="Picture 4" descr="MCj03986990000[1]">
            <a:extLst>
              <a:ext uri="{FF2B5EF4-FFF2-40B4-BE49-F238E27FC236}">
                <a16:creationId xmlns:a16="http://schemas.microsoft.com/office/drawing/2014/main" id="{6FEC6B5D-D9AF-4C3D-AAA6-B0734E67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9ECF326D-B0FD-4D4E-80B4-7A6215F97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4800" b="1" dirty="0">
                <a:solidFill>
                  <a:schemeClr val="tx1"/>
                </a:solidFill>
                <a:latin typeface="Comic Sans MS" pitchFamily="66" charset="0"/>
              </a:rPr>
              <a:t>Retiros Amigos Especiales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78E18AA-10EF-4F29-9154-F86196F1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0975"/>
            <a:ext cx="73152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194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Comic Sans MS</vt:lpstr>
      <vt:lpstr>Tahoma</vt:lpstr>
      <vt:lpstr>Ripple</vt:lpstr>
      <vt:lpstr>Presentación de PowerPoint</vt:lpstr>
      <vt:lpstr>Versículo bíblico para la unidad</vt:lpstr>
      <vt:lpstr>Presentación de PowerPoint</vt:lpstr>
      <vt:lpstr>Presentación de PowerPoint</vt:lpstr>
      <vt:lpstr>Presentación de PowerPoint</vt:lpstr>
      <vt:lpstr>Presentación de PowerPoint</vt:lpstr>
      <vt:lpstr>Juramento a la bandera cristiana</vt:lpstr>
      <vt:lpstr>Presentación de PowerPoint</vt:lpstr>
      <vt:lpstr>Retiros Amigos Especiales</vt:lpstr>
      <vt:lpstr>Presentación de PowerPoint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El Chiko de Rojo</cp:lastModifiedBy>
  <cp:revision>46</cp:revision>
  <dcterms:created xsi:type="dcterms:W3CDTF">2007-01-01T00:31:36Z</dcterms:created>
  <dcterms:modified xsi:type="dcterms:W3CDTF">2020-01-19T04:40:58Z</dcterms:modified>
</cp:coreProperties>
</file>