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73" r:id="rId4"/>
    <p:sldId id="259" r:id="rId5"/>
    <p:sldId id="260" r:id="rId6"/>
    <p:sldId id="262" r:id="rId7"/>
    <p:sldId id="264" r:id="rId8"/>
    <p:sldId id="265" r:id="rId9"/>
    <p:sldId id="302" r:id="rId10"/>
    <p:sldId id="267" r:id="rId11"/>
    <p:sldId id="361" r:id="rId12"/>
    <p:sldId id="362" r:id="rId13"/>
    <p:sldId id="363" r:id="rId14"/>
    <p:sldId id="269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07" autoAdjust="0"/>
    <p:restoredTop sz="94674"/>
  </p:normalViewPr>
  <p:slideViewPr>
    <p:cSldViewPr>
      <p:cViewPr>
        <p:scale>
          <a:sx n="30" d="100"/>
          <a:sy n="30" d="100"/>
        </p:scale>
        <p:origin x="-2208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A8E9699-C3CD-4315-A04F-C83B8D7A8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E22590-F5C7-423D-B7F9-2067DC786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3D46-C377-48BB-AA88-B4B441ACCD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EA603-E7E0-41E5-A6B1-E34636B085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0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B3277-0D40-4D13-AA1A-5769689B2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6D62A-551D-41F5-8899-AC7D7501E0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0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5D6E3-D353-4B84-B0E0-2DB5BB39D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68E5-69AC-4F72-873C-2385AB149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2963B-DBA3-4132-B19C-B806FC2B8A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0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F9B6-D526-4D3D-BCAF-B1B40CE66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DED9-CD49-4739-A322-CD74D49A8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8FC3-FA97-40ED-A9D4-7E13097E6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717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FB93FC-AA75-4114-BA4F-A27A1EEC4D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5400" b="1" dirty="0" smtClean="0"/>
              <a:t>Historia misionera</a:t>
            </a:r>
            <a:endParaRPr lang="es-US" sz="5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581401"/>
          </a:xfrm>
        </p:spPr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4800" b="1" dirty="0" smtClean="0">
                <a:solidFill>
                  <a:schemeClr val="tx2"/>
                </a:solidFill>
              </a:rPr>
              <a:t>Los Hombres Bautistas de Texas listos para ayudar</a:t>
            </a:r>
            <a:endParaRPr lang="es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276"/>
            <a:ext cx="9179035" cy="68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5562600"/>
            <a:ext cx="67818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dirty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Hombres Bautistas de Texas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dirty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Amor más que palabras…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US" dirty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de cualquier manera, en cualquier momento, en cualquier lugar.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60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cotto\Desktop\Aventura en las montanas 2018\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86" y="457200"/>
            <a:ext cx="7620000" cy="5877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						</a:t>
            </a:r>
            <a:r>
              <a:rPr lang="es-US" sz="7200" b="1" dirty="0" smtClean="0"/>
              <a:t>D</a:t>
            </a:r>
            <a:r>
              <a:rPr lang="es-US" sz="7200" b="1" dirty="0" smtClean="0">
                <a:latin typeface="Calibri"/>
              </a:rPr>
              <a:t>í</a:t>
            </a:r>
            <a:r>
              <a:rPr lang="es-US" sz="7200" b="1" dirty="0" smtClean="0"/>
              <a:t>a 3</a:t>
            </a:r>
            <a:endParaRPr lang="es-US" sz="72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/>
              <a:t>		</a:t>
            </a:r>
          </a:p>
          <a:p>
            <a:pPr algn="ctr">
              <a:buFont typeface="Wingdings" pitchFamily="2" charset="2"/>
              <a:buNone/>
            </a:pPr>
            <a:r>
              <a:rPr lang="en-US" sz="7200" b="1" dirty="0">
                <a:latin typeface="Arial" charset="0"/>
              </a:rPr>
              <a:t>  </a:t>
            </a:r>
            <a:r>
              <a:rPr lang="es-US" sz="7200" b="1" dirty="0" smtClean="0">
                <a:solidFill>
                  <a:schemeClr val="tx2"/>
                </a:solidFill>
                <a:latin typeface="Arial" charset="0"/>
              </a:rPr>
              <a:t>La Biblia </a:t>
            </a:r>
          </a:p>
          <a:p>
            <a:pPr algn="ctr">
              <a:buFont typeface="Wingdings" pitchFamily="2" charset="2"/>
              <a:buNone/>
            </a:pPr>
            <a:r>
              <a:rPr lang="es-US" sz="7200" b="1" dirty="0" smtClean="0">
                <a:solidFill>
                  <a:schemeClr val="tx2"/>
                </a:solidFill>
                <a:latin typeface="Arial" charset="0"/>
              </a:rPr>
              <a:t>nos dice de Jesús</a:t>
            </a:r>
            <a:endParaRPr lang="es-US" sz="7200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es-US" sz="6000" b="1" dirty="0" smtClean="0">
                <a:solidFill>
                  <a:schemeClr val="tx2"/>
                </a:solidFill>
              </a:rPr>
              <a:t>Te alabaré</a:t>
            </a:r>
          </a:p>
          <a:p>
            <a:pPr algn="ctr">
              <a:buNone/>
            </a:pPr>
            <a:r>
              <a:rPr lang="es-US" sz="6000" b="1" i="1" dirty="0" smtClean="0">
                <a:solidFill>
                  <a:schemeClr val="tx2"/>
                </a:solidFill>
                <a:latin typeface="Arial" charset="0"/>
              </a:rPr>
              <a:t>(cántico en inglés)</a:t>
            </a:r>
            <a:endParaRPr lang="es-US" sz="24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US" sz="6000" b="1" dirty="0" smtClean="0"/>
              <a:t>Versículo bíblico EBV</a:t>
            </a:r>
            <a:endParaRPr lang="es-US" sz="6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US" sz="5400" b="1" dirty="0" smtClean="0">
                <a:solidFill>
                  <a:schemeClr val="tx2"/>
                </a:solidFill>
              </a:rPr>
              <a:t>La Palabra del Señor es justa; fieles son todas Sus obras Salmos 33:4 (NVI)</a:t>
            </a:r>
          </a:p>
          <a:p>
            <a:pPr algn="ctr"/>
            <a:endParaRPr lang="en-US" sz="5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/>
            </a:r>
            <a:br>
              <a:rPr lang="en-US" sz="4800" b="1"/>
            </a:br>
            <a:endParaRPr lang="en-US" sz="4800" b="1" i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Jesús Mesías</a:t>
            </a: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(cántico)</a:t>
            </a:r>
            <a:r>
              <a:rPr lang="en-US" sz="6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6000" b="1" dirty="0">
                <a:solidFill>
                  <a:schemeClr val="tx2"/>
                </a:solidFill>
                <a:latin typeface="Arial" charset="0"/>
              </a:rPr>
            </a:br>
            <a:endParaRPr lang="en-US" sz="28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399574"/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143000" y="1752600"/>
            <a:ext cx="71628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s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Prometo fidelidad a la bandera de los Estados Unidos de América, y a la República que representan, una nación bajo Dios, indivisible, con libertad y justicia para todos. </a:t>
            </a:r>
            <a:endParaRPr lang="es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z="1600" b="1" dirty="0">
              <a:solidFill>
                <a:schemeClr val="tx2"/>
              </a:solidFill>
              <a:latin typeface="Tahoma" pitchFamily="34" charset="0"/>
            </a:endParaRPr>
          </a:p>
          <a:p>
            <a:pPr eaLnBrk="1" hangingPunct="1"/>
            <a:r>
              <a:rPr lang="es-US" sz="4000" b="1" dirty="0" smtClean="0">
                <a:solidFill>
                  <a:schemeClr val="tx2"/>
                </a:solidFill>
                <a:latin typeface="Tahoma" pitchFamily="34" charset="0"/>
              </a:rPr>
              <a:t>Juramento a la bandera americana</a:t>
            </a:r>
          </a:p>
          <a:p>
            <a:pPr eaLnBrk="1" hangingPunct="1"/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39825"/>
          </a:xfrm>
        </p:spPr>
        <p:txBody>
          <a:bodyPr/>
          <a:lstStyle/>
          <a:p>
            <a:r>
              <a:rPr lang="es-US" sz="4000" b="1" dirty="0" smtClean="0"/>
              <a:t>Juramento a la bandera cristiana</a:t>
            </a:r>
            <a:endParaRPr lang="es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57300"/>
            <a:ext cx="4800600" cy="52959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chemeClr val="tx2"/>
                </a:solidFill>
              </a:rPr>
              <a:t>  </a:t>
            </a:r>
            <a:r>
              <a:rPr lang="es-US" sz="3600" b="1" dirty="0" smtClean="0">
                <a:solidFill>
                  <a:schemeClr val="tx2"/>
                </a:solidFill>
              </a:rPr>
              <a:t>Prometo lealtad a la bandera cristiana, y al Salvador cuyo Reino representa, una hermandad, uniendo a todos los cristianos en servicio y amor.</a:t>
            </a:r>
            <a:r>
              <a:rPr lang="es-US" sz="3600" dirty="0" smtClean="0"/>
              <a:t>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3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  <p:pic>
        <p:nvPicPr>
          <p:cNvPr id="2054" name="Picture 6" descr="C:\Users\acotto\AppData\Local\Microsoft\Windows\Temporary Internet Files\Content.IE5\NFLHLZ3I\christian-2685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25798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3048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Juramento a la Biblia</a:t>
            </a:r>
            <a:endParaRPr lang="es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71800" y="1676400"/>
            <a:ext cx="5867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Prometo lealtad a la Biblia, la santa Palabra de Dios, y la hare una lámpara a mis pies, una lumbrera a mi camino, y guardaré sus palabras en mi corazón para no pecar contra Dios.</a:t>
            </a:r>
            <a:endParaRPr lang="es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3074" name="Picture 2" descr="C:\Users\acotto\AppData\Local\Microsoft\Windows\Temporary Internet Files\Content.IE5\NFLHLZ3I\biblia13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8862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60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sz="2800" b="1" dirty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Dame a Cristo</a:t>
            </a:r>
          </a:p>
          <a:p>
            <a:pPr algn="ctr">
              <a:buFont typeface="Wingdings" pitchFamily="2" charset="2"/>
              <a:buNone/>
            </a:pPr>
            <a:r>
              <a:rPr lang="es-US" sz="6000" b="1" dirty="0" smtClean="0">
                <a:solidFill>
                  <a:schemeClr val="tx2"/>
                </a:solidFill>
                <a:latin typeface="Arial" charset="0"/>
              </a:rPr>
              <a:t>(cántico)</a:t>
            </a:r>
            <a:br>
              <a:rPr lang="es-US" sz="6000" b="1" dirty="0" smtClean="0">
                <a:solidFill>
                  <a:schemeClr val="tx2"/>
                </a:solidFill>
                <a:latin typeface="Arial" charset="0"/>
              </a:rPr>
            </a:br>
            <a:endParaRPr lang="es-US" sz="2800" b="1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1251</TotalTime>
  <Words>184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Cliff</vt:lpstr>
      <vt:lpstr>PowerPoint Presentation</vt:lpstr>
      <vt:lpstr>      Día 3</vt:lpstr>
      <vt:lpstr>PowerPoint Presentation</vt:lpstr>
      <vt:lpstr>Versículo bíblico EBV</vt:lpstr>
      <vt:lpstr> </vt:lpstr>
      <vt:lpstr>PowerPoint Presentation</vt:lpstr>
      <vt:lpstr>Juramento a la bandera cristiana</vt:lpstr>
      <vt:lpstr>PowerPoint Presentation</vt:lpstr>
      <vt:lpstr>PowerPoint Presentation</vt:lpstr>
      <vt:lpstr>Historia misionera</vt:lpstr>
      <vt:lpstr>PowerPoint Presentation</vt:lpstr>
      <vt:lpstr>PowerPoint Presentation</vt:lpstr>
      <vt:lpstr>PowerPoint Presentation</vt:lpstr>
      <vt:lpstr>PowerPoint Presentation</vt:lpstr>
    </vt:vector>
  </TitlesOfParts>
  <Company>Bertrand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Adlin Cotto</cp:lastModifiedBy>
  <cp:revision>42</cp:revision>
  <dcterms:created xsi:type="dcterms:W3CDTF">2007-01-01T00:31:36Z</dcterms:created>
  <dcterms:modified xsi:type="dcterms:W3CDTF">2018-01-29T23:00:00Z</dcterms:modified>
</cp:coreProperties>
</file>