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421" r:id="rId2"/>
    <p:sldId id="448" r:id="rId3"/>
    <p:sldId id="449" r:id="rId4"/>
    <p:sldId id="450" r:id="rId5"/>
    <p:sldId id="451" r:id="rId6"/>
    <p:sldId id="462" r:id="rId7"/>
    <p:sldId id="463" r:id="rId8"/>
    <p:sldId id="464" r:id="rId9"/>
    <p:sldId id="415" r:id="rId10"/>
    <p:sldId id="474" r:id="rId11"/>
  </p:sldIdLst>
  <p:sldSz cx="9144000" cy="6858000" type="screen4x3"/>
  <p:notesSz cx="68580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96" autoAdjust="0"/>
    <p:restoredTop sz="94660"/>
  </p:normalViewPr>
  <p:slideViewPr>
    <p:cSldViewPr>
      <p:cViewPr varScale="1">
        <p:scale>
          <a:sx n="69" d="100"/>
          <a:sy n="69" d="100"/>
        </p:scale>
        <p:origin x="17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74820DE4-CEFC-486F-AA9A-B1D7C91BD0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14674606-1CAD-4584-B4D9-C373C6071C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id="{0727653A-651D-4778-9ED0-FA712AA27F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2933" name="Rectangle 5">
            <a:extLst>
              <a:ext uri="{FF2B5EF4-FFF2-40B4-BE49-F238E27FC236}">
                <a16:creationId xmlns:a16="http://schemas.microsoft.com/office/drawing/2014/main" id="{EEE58795-91ED-40CA-8799-56A530D581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9DD627-5E8A-4773-9601-6759FE57636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9EF000E-13E1-46FA-8566-90050319D4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07A6E25-E57C-43C0-BD28-1125FDFC26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6CD5F2C-8D2F-481F-B6C5-E6E76B7EC3B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8267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6DB9B883-C9DC-4C17-9E71-CF4483AEC4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56113"/>
            <a:ext cx="54864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79EE6192-6507-4602-9883-4EC330547D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835E2449-6D62-4DBA-B870-583E13A05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8D61A7-87CE-44A6-A453-3A6E9D2EBCF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31FDB53-3E05-4B21-A388-686BDF5266C3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7166093-21B7-4CB4-909D-3E02F79CF8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4A66C420-F09D-4314-BBCD-0FAC3E61DE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239D6EDD-C85C-4F43-B78A-D3B92FAC43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BCDABDC8-7185-4CEF-A710-9AFE566A24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F87EC81E-8149-4E7F-B281-57E2F49B5C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DE6DE011-B894-47E2-A304-7483F709B9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4DFBAD8A-FD34-4D5A-84BE-BD682C27466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2687000D-C03A-44D4-8AD7-3078DC1AD1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EB4B43CE-78F3-4D22-B53F-EB616D8309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FE7B2267-1E25-44B9-B390-AAE7BF6E18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C262D159-05D8-4FA8-8B21-66D6EFA03A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69323F0B-7D01-4C6E-AB68-F5165E4C34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0916EA32-1619-46BE-BAEA-239A89AA89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BBBAB90F-54A9-46EF-A9C9-0BCF4D0628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BC0D39DD-1FB6-404B-95D4-2BD5017F7E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BF7BCD12-DD82-4FDA-AF17-E5EB4D9F94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AD55B648-B0D9-4129-951A-48C7D89C2A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81C808A3-A16E-4778-B71D-4425480323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D74B6CA6-B802-4444-987E-8AB6EE3EC6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72EF792E-CF40-4E74-8533-E5E30C2C23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EBE1F71A-D4B1-45C1-BCB3-E7685B38C2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2874F583-2E3E-43DD-BD0B-037D5BC923A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E1A7A7A3-2622-426B-A97F-7222CF16F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72780346-F489-4F0A-9BD3-8AC5105DED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1075EE79-B911-47A2-A080-E2C9456389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BAF68D81-82C0-4411-8586-C2BD835408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A9120987-8E6D-40BB-8B09-12B12DAF66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51F92A49-EF37-4549-A692-653B508D1B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53D9093-EE98-41B4-AE4D-E80763BC2D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784CBE52-261C-4DB8-83C0-97A11688E3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733D05D4-B82A-4F54-A63A-7EE40D03D6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022DEA96-0A45-4ABB-93F8-D3CC9BE340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1666D366-00E9-40C1-8092-90619FAA56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4B66C98A-0310-4160-A553-865073AF22A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8E7CC323-7307-494D-AE52-31C3FA06B1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3A6A3375-4404-4838-B692-56C3BA9AE9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D8019905-CD82-49A6-B0B2-55FB05841A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5CB9C78F-B7FF-4148-8F1B-97DE5643D8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97580B41-2D5D-496D-B47A-44A19B0719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045F6141-E230-45D0-862E-11A0217C16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1A514142-1BC4-40B5-9BCE-CE2724E07D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D823D061-0A4E-4E80-880D-A8A96F9045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16C9F4A2-3D00-4DCF-85C1-3C85478985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BC47BDD9-5A03-424D-A22F-85F7F07F8E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4FFC5D48-7055-48D7-A65C-A23923A51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B15B6472-8C50-4B7A-BCB2-F61E61D633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BDC4A966-BC16-4279-AFF2-CD159FA5F9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E24A289A-31D5-4FFF-BCD7-BD7D7DAD59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51C783F2-0084-4445-88FC-7C8D156816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1FD9244C-9504-480D-A435-692F8553B7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9E885732-2066-4361-946D-B0AAE2A5D1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29361A41-0BB2-4E91-BAEB-3CBFCAF2EF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D5838773-E1F4-4C64-9F77-E9A2DEF02D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EFC94168-0DDD-46AF-8435-FB35B60389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B3C8D5E4-6FF5-4AA0-BC6E-5767CC40F9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93B5B4C0-D6A0-44CD-8F53-0275A48269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46F79928-49EA-4B4E-8A16-75D66DEE84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0204CE40-5A94-441B-BF8F-24B74DE94EE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118C1BA6-877F-403D-B161-3C9728944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3E1D996C-F5E4-4979-8A9C-9B8AC5AA63B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BBE9EE1C-9703-41D0-AB89-B5FE180A91C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E0D56AC5-6A62-49D0-9860-118C88454FF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CB8486C4-2624-447B-A991-071C67A54A9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2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2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5DEDAC17-8FEA-40CE-A7A9-DD619FF7F3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B81A8F51-9E60-457E-BEC7-0F7C9E964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C558E151-572C-424B-9A8C-A6E6C1FB8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CEB4AD-B279-4415-B108-79C87C5D42F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17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C95CF9E-15B9-4EA8-9781-730641BAB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DE11CC7-7CF8-4592-9007-7300EE1B2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779C0D2-00C2-4C78-8F93-A3C6CBB0F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C38DA-12C9-43F3-955E-C262BC6E862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02EBEB4-2275-4BD0-B004-CC4A410DC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E489535-55DA-4790-BC1E-EBA3B0827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7F7E48E-B075-48EB-946A-ED8646A50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6456-C62B-42D7-96F3-C54EB6DCDAD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73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648DD8B-930D-499D-BE88-A0AE418F4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CEF471E-F991-4788-83E0-037134D38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79402117-8344-4378-96BF-90053A366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E7A4-2CFC-47E4-8BF9-811B4D8572C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5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D4BF6C1-6C94-4324-BA2F-63875E3F6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DD1BBE4B-3F72-483D-82FB-61C89A7EA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563C03E-84EE-4D54-A26A-C27D36205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E6D6-3633-46E3-B3AB-88ADA945D3A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12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B40B977-E353-4333-98FB-595538C06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9480EA6-1C96-40DC-A0D0-924D97AE5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7B6679A1-D425-40D8-A801-70003E6BD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56E1-8EEA-4057-9C09-A8A964C4C74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1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8386A6FD-2F92-4019-A6FF-19B08D7E1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A36C455B-8CDE-448E-B931-0A6EA9748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E716FE74-B351-4328-8D5D-2EDFC436A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AE46-5719-41A9-B1B7-572CBBD1197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7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6DB84E12-3B1D-401D-9815-31FF17791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F68CA190-653C-4158-8606-DCECF961D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8154E9DF-B015-4678-8570-02A5BA478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974D-C0F5-407D-9586-E8E56C10D53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7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AE8A1B33-0887-4353-BD89-86AE75253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1F9977C0-C53F-4921-9D29-81FFCB13A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4F68C15E-228E-47DA-BA3E-E8EBA2907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A912-3811-43FC-93EA-2522D7A33A2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8CC6D7B-24D2-4DD1-89D0-FD59EB479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E11AF88-22BE-4D24-A7C2-FB5AE5B3F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F800924-3586-4B37-97E1-BB748FA2E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1BCD-DB4F-4D2F-B008-087EF51AB14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1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5304C65-83FC-4E2E-9A7B-6D8C794A1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77D4AAD4-594C-44E3-8CEC-1654BB949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5479520-48F1-4594-80A0-DA18C3C2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435B-4A94-4560-B557-9EDAB37D24C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1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>
            <a:extLst>
              <a:ext uri="{FF2B5EF4-FFF2-40B4-BE49-F238E27FC236}">
                <a16:creationId xmlns:a16="http://schemas.microsoft.com/office/drawing/2014/main" id="{B65E9AF3-B5DA-4101-8CBD-A3F80BB6CFCD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E6C5C0B1-12C9-4B5C-9B3B-CC789EE53873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B914EE6-CE4B-4E69-B50E-81C0287213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8A1F8E6A-7D2C-4908-A693-D683F5CA06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1254" name="Oval 6">
                <a:extLst>
                  <a:ext uri="{FF2B5EF4-FFF2-40B4-BE49-F238E27FC236}">
                    <a16:creationId xmlns:a16="http://schemas.microsoft.com/office/drawing/2014/main" id="{19A385A0-2DBB-4EAD-8E66-961106E1E6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55" name="Oval 7">
                <a:extLst>
                  <a:ext uri="{FF2B5EF4-FFF2-40B4-BE49-F238E27FC236}">
                    <a16:creationId xmlns:a16="http://schemas.microsoft.com/office/drawing/2014/main" id="{83199FD8-7E53-4C03-8F53-F1FD141798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56" name="Oval 8">
                <a:extLst>
                  <a:ext uri="{FF2B5EF4-FFF2-40B4-BE49-F238E27FC236}">
                    <a16:creationId xmlns:a16="http://schemas.microsoft.com/office/drawing/2014/main" id="{3D7C1239-1E67-402C-B29F-86012939C7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57" name="Oval 9">
                <a:extLst>
                  <a:ext uri="{FF2B5EF4-FFF2-40B4-BE49-F238E27FC236}">
                    <a16:creationId xmlns:a16="http://schemas.microsoft.com/office/drawing/2014/main" id="{A7FCB601-2C67-4358-8FE9-7233CA4436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58" name="Oval 10">
                <a:extLst>
                  <a:ext uri="{FF2B5EF4-FFF2-40B4-BE49-F238E27FC236}">
                    <a16:creationId xmlns:a16="http://schemas.microsoft.com/office/drawing/2014/main" id="{7FDB0B21-3B85-4933-B68A-B1727871A1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59" name="Freeform 11">
                <a:extLst>
                  <a:ext uri="{FF2B5EF4-FFF2-40B4-BE49-F238E27FC236}">
                    <a16:creationId xmlns:a16="http://schemas.microsoft.com/office/drawing/2014/main" id="{64EA2F47-82AE-43F0-A67D-BCB038D9EF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0" name="Freeform 12">
                <a:extLst>
                  <a:ext uri="{FF2B5EF4-FFF2-40B4-BE49-F238E27FC236}">
                    <a16:creationId xmlns:a16="http://schemas.microsoft.com/office/drawing/2014/main" id="{12CE2F0F-D561-41E9-8095-1083FB9853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1" name="Freeform 13">
                <a:extLst>
                  <a:ext uri="{FF2B5EF4-FFF2-40B4-BE49-F238E27FC236}">
                    <a16:creationId xmlns:a16="http://schemas.microsoft.com/office/drawing/2014/main" id="{BA917442-C803-4C5A-AB2D-8CD30560DF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2" name="Freeform 14">
                <a:extLst>
                  <a:ext uri="{FF2B5EF4-FFF2-40B4-BE49-F238E27FC236}">
                    <a16:creationId xmlns:a16="http://schemas.microsoft.com/office/drawing/2014/main" id="{1E004908-1248-48FC-A8BE-81EE5D584D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3" name="Freeform 15">
                <a:extLst>
                  <a:ext uri="{FF2B5EF4-FFF2-40B4-BE49-F238E27FC236}">
                    <a16:creationId xmlns:a16="http://schemas.microsoft.com/office/drawing/2014/main" id="{5CE78369-3CA6-48BB-BBC4-CFDA97675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4" name="Oval 16">
                <a:extLst>
                  <a:ext uri="{FF2B5EF4-FFF2-40B4-BE49-F238E27FC236}">
                    <a16:creationId xmlns:a16="http://schemas.microsoft.com/office/drawing/2014/main" id="{CCF0FEFE-395E-4BA3-87BA-62B6A7F866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DA0F23F5-DD88-487D-A13E-D8F711A47A0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1266" name="Oval 18">
                <a:extLst>
                  <a:ext uri="{FF2B5EF4-FFF2-40B4-BE49-F238E27FC236}">
                    <a16:creationId xmlns:a16="http://schemas.microsoft.com/office/drawing/2014/main" id="{5E3D70A5-0868-4EA7-BE93-C3921F40CF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7" name="Oval 19">
                <a:extLst>
                  <a:ext uri="{FF2B5EF4-FFF2-40B4-BE49-F238E27FC236}">
                    <a16:creationId xmlns:a16="http://schemas.microsoft.com/office/drawing/2014/main" id="{6C71FFBF-AD86-48F9-8168-31B5E5E2EE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8" name="Oval 20">
                <a:extLst>
                  <a:ext uri="{FF2B5EF4-FFF2-40B4-BE49-F238E27FC236}">
                    <a16:creationId xmlns:a16="http://schemas.microsoft.com/office/drawing/2014/main" id="{7287071B-5190-467B-BB40-412DA9454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69" name="Oval 21">
                <a:extLst>
                  <a:ext uri="{FF2B5EF4-FFF2-40B4-BE49-F238E27FC236}">
                    <a16:creationId xmlns:a16="http://schemas.microsoft.com/office/drawing/2014/main" id="{0C5F446D-DAB8-4205-88C4-339C7BFD8B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0" name="Oval 22">
                <a:extLst>
                  <a:ext uri="{FF2B5EF4-FFF2-40B4-BE49-F238E27FC236}">
                    <a16:creationId xmlns:a16="http://schemas.microsoft.com/office/drawing/2014/main" id="{5BA2D757-F9A2-4366-83F4-617BE66315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1" name="Oval 23">
                <a:extLst>
                  <a:ext uri="{FF2B5EF4-FFF2-40B4-BE49-F238E27FC236}">
                    <a16:creationId xmlns:a16="http://schemas.microsoft.com/office/drawing/2014/main" id="{5D87361E-A5BC-4859-A433-F744144246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2" name="Oval 24">
                <a:extLst>
                  <a:ext uri="{FF2B5EF4-FFF2-40B4-BE49-F238E27FC236}">
                    <a16:creationId xmlns:a16="http://schemas.microsoft.com/office/drawing/2014/main" id="{9B36732D-398C-4FB2-9A2A-53CD8D5EBD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3" name="Oval 25">
                <a:extLst>
                  <a:ext uri="{FF2B5EF4-FFF2-40B4-BE49-F238E27FC236}">
                    <a16:creationId xmlns:a16="http://schemas.microsoft.com/office/drawing/2014/main" id="{729363A7-9F5E-4637-9799-DEFF3CCF20F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4" name="Freeform 26">
                <a:extLst>
                  <a:ext uri="{FF2B5EF4-FFF2-40B4-BE49-F238E27FC236}">
                    <a16:creationId xmlns:a16="http://schemas.microsoft.com/office/drawing/2014/main" id="{7F9E18A2-A179-4DC8-AB5A-0E83B7A4E1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5" name="Freeform 27">
                <a:extLst>
                  <a:ext uri="{FF2B5EF4-FFF2-40B4-BE49-F238E27FC236}">
                    <a16:creationId xmlns:a16="http://schemas.microsoft.com/office/drawing/2014/main" id="{A015758F-A257-4357-A9AE-3FBFCD7C67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6" name="Freeform 28">
                <a:extLst>
                  <a:ext uri="{FF2B5EF4-FFF2-40B4-BE49-F238E27FC236}">
                    <a16:creationId xmlns:a16="http://schemas.microsoft.com/office/drawing/2014/main" id="{3B774195-771F-43D0-833C-5598E4D0C9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77" name="Freeform 29">
                <a:extLst>
                  <a:ext uri="{FF2B5EF4-FFF2-40B4-BE49-F238E27FC236}">
                    <a16:creationId xmlns:a16="http://schemas.microsoft.com/office/drawing/2014/main" id="{1DD41E88-42FF-47DF-BF9F-1AE790C5DF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BF807CD3-571C-4AC5-A2A6-26AD792E7D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C2B64636-BACF-4E0B-8DE6-25D8A95C73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80" name="Freeform 32">
                <a:extLst>
                  <a:ext uri="{FF2B5EF4-FFF2-40B4-BE49-F238E27FC236}">
                    <a16:creationId xmlns:a16="http://schemas.microsoft.com/office/drawing/2014/main" id="{6BF45D14-C4D1-44AD-8B0B-49D7FE555E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81" name="Freeform 33">
                <a:extLst>
                  <a:ext uri="{FF2B5EF4-FFF2-40B4-BE49-F238E27FC236}">
                    <a16:creationId xmlns:a16="http://schemas.microsoft.com/office/drawing/2014/main" id="{C8D59F18-4948-45BB-9BC5-EE737FD373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82" name="Freeform 34">
                <a:extLst>
                  <a:ext uri="{FF2B5EF4-FFF2-40B4-BE49-F238E27FC236}">
                    <a16:creationId xmlns:a16="http://schemas.microsoft.com/office/drawing/2014/main" id="{CA7C87C7-FC86-4D65-998C-00A814C826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86331C35-B212-4538-951D-02759E1B51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4BBB7C43-BF47-4463-9DA0-790C3303E2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1285" name="Freeform 37">
                <a:extLst>
                  <a:ext uri="{FF2B5EF4-FFF2-40B4-BE49-F238E27FC236}">
                    <a16:creationId xmlns:a16="http://schemas.microsoft.com/office/drawing/2014/main" id="{739CEC81-2DAE-4B1A-8BF0-713885FD231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86" name="Freeform 38">
                <a:extLst>
                  <a:ext uri="{FF2B5EF4-FFF2-40B4-BE49-F238E27FC236}">
                    <a16:creationId xmlns:a16="http://schemas.microsoft.com/office/drawing/2014/main" id="{C7E61BDA-E7B4-4060-9E53-F09B2A451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87" name="Freeform 39">
                <a:extLst>
                  <a:ext uri="{FF2B5EF4-FFF2-40B4-BE49-F238E27FC236}">
                    <a16:creationId xmlns:a16="http://schemas.microsoft.com/office/drawing/2014/main" id="{698BCB31-04C7-4CB2-ADE1-746631B492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88" name="Freeform 40">
                <a:extLst>
                  <a:ext uri="{FF2B5EF4-FFF2-40B4-BE49-F238E27FC236}">
                    <a16:creationId xmlns:a16="http://schemas.microsoft.com/office/drawing/2014/main" id="{BCD3D8B3-6085-42B4-BB4E-8A61187DAF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89" name="Freeform 41">
                <a:extLst>
                  <a:ext uri="{FF2B5EF4-FFF2-40B4-BE49-F238E27FC236}">
                    <a16:creationId xmlns:a16="http://schemas.microsoft.com/office/drawing/2014/main" id="{55EFDC7D-2F8D-40BF-A4CC-F92F0119E5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0" name="Freeform 42">
                <a:extLst>
                  <a:ext uri="{FF2B5EF4-FFF2-40B4-BE49-F238E27FC236}">
                    <a16:creationId xmlns:a16="http://schemas.microsoft.com/office/drawing/2014/main" id="{6E57C4D6-C309-4449-AD0B-8BFF178706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1" name="Freeform 43">
                <a:extLst>
                  <a:ext uri="{FF2B5EF4-FFF2-40B4-BE49-F238E27FC236}">
                    <a16:creationId xmlns:a16="http://schemas.microsoft.com/office/drawing/2014/main" id="{D85EAD88-BF00-4B0F-859F-12AD03D591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477CF7F7-44F8-45E2-9F81-47D4C6FA8E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93" name="Freeform 45">
                <a:extLst>
                  <a:ext uri="{FF2B5EF4-FFF2-40B4-BE49-F238E27FC236}">
                    <a16:creationId xmlns:a16="http://schemas.microsoft.com/office/drawing/2014/main" id="{4B5C6B34-597A-4750-980C-48322B0988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4" name="Freeform 46">
                <a:extLst>
                  <a:ext uri="{FF2B5EF4-FFF2-40B4-BE49-F238E27FC236}">
                    <a16:creationId xmlns:a16="http://schemas.microsoft.com/office/drawing/2014/main" id="{2E931011-9EC9-45AC-9AEA-745581DF42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5" name="Freeform 47">
                <a:extLst>
                  <a:ext uri="{FF2B5EF4-FFF2-40B4-BE49-F238E27FC236}">
                    <a16:creationId xmlns:a16="http://schemas.microsoft.com/office/drawing/2014/main" id="{14340156-888E-4378-A6C3-26A4F72DF4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6" name="Oval 48">
                <a:extLst>
                  <a:ext uri="{FF2B5EF4-FFF2-40B4-BE49-F238E27FC236}">
                    <a16:creationId xmlns:a16="http://schemas.microsoft.com/office/drawing/2014/main" id="{D79FD6C7-F69D-4102-A0E9-8160DF8449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7" name="Oval 49">
                <a:extLst>
                  <a:ext uri="{FF2B5EF4-FFF2-40B4-BE49-F238E27FC236}">
                    <a16:creationId xmlns:a16="http://schemas.microsoft.com/office/drawing/2014/main" id="{12D83374-9D23-4024-A714-9BE3554460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8" name="Oval 50">
                <a:extLst>
                  <a:ext uri="{FF2B5EF4-FFF2-40B4-BE49-F238E27FC236}">
                    <a16:creationId xmlns:a16="http://schemas.microsoft.com/office/drawing/2014/main" id="{6524265F-4278-4EA6-A4C6-8D11119AF5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299" name="Oval 51">
                <a:extLst>
                  <a:ext uri="{FF2B5EF4-FFF2-40B4-BE49-F238E27FC236}">
                    <a16:creationId xmlns:a16="http://schemas.microsoft.com/office/drawing/2014/main" id="{791A76D5-965E-45C3-9E4E-AB291C87BD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300" name="Oval 52">
                <a:extLst>
                  <a:ext uri="{FF2B5EF4-FFF2-40B4-BE49-F238E27FC236}">
                    <a16:creationId xmlns:a16="http://schemas.microsoft.com/office/drawing/2014/main" id="{95F4866E-5E41-4E43-AB42-6D10567E48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1301" name="Oval 53">
                <a:extLst>
                  <a:ext uri="{FF2B5EF4-FFF2-40B4-BE49-F238E27FC236}">
                    <a16:creationId xmlns:a16="http://schemas.microsoft.com/office/drawing/2014/main" id="{BCB5AC02-0872-484F-8C33-75CEF107FE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84EFB64F-D2D4-44E5-AC2D-6466671150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A0C77267-26D6-46CF-8F9F-406E451BAD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6B4B6AA1-C8C4-460B-95C9-63FEBF79FB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1829D698-F87E-47DF-834C-B5A375121B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332C558E-FD42-40B4-89DB-9F162FC55A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C99CBE31-4D61-4D3C-A76F-1434576D76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AAD6D9AF-8828-48B9-A2E0-66F7A56187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1EC4313D-E33A-42C1-A32F-493D7F55E95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2728BA3E-AEF6-4CF4-8283-1FDF373F6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DC6E35E6-B797-49C2-9B20-0BDE61B6DEC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C15EF45B-0A0B-40A9-8219-99C0F6358A5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01FB543C-15D4-4665-AB88-4E8D0BFD650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D60320F5-9317-42D8-A646-71F41360239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1315" name="Rectangle 67">
            <a:extLst>
              <a:ext uri="{FF2B5EF4-FFF2-40B4-BE49-F238E27FC236}">
                <a16:creationId xmlns:a16="http://schemas.microsoft.com/office/drawing/2014/main" id="{F4786732-E179-4E85-A810-35E157ADD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1316" name="Rectangle 68">
            <a:extLst>
              <a:ext uri="{FF2B5EF4-FFF2-40B4-BE49-F238E27FC236}">
                <a16:creationId xmlns:a16="http://schemas.microsoft.com/office/drawing/2014/main" id="{8132A4B3-5CB5-4645-9389-9D55197C7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317" name="Rectangle 69">
            <a:extLst>
              <a:ext uri="{FF2B5EF4-FFF2-40B4-BE49-F238E27FC236}">
                <a16:creationId xmlns:a16="http://schemas.microsoft.com/office/drawing/2014/main" id="{291510F6-6F9E-4EB7-8F94-3667AE4CA1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8" name="Rectangle 70">
            <a:extLst>
              <a:ext uri="{FF2B5EF4-FFF2-40B4-BE49-F238E27FC236}">
                <a16:creationId xmlns:a16="http://schemas.microsoft.com/office/drawing/2014/main" id="{900EF50B-B882-4610-989C-13CB6D7594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9" name="Rectangle 71">
            <a:extLst>
              <a:ext uri="{FF2B5EF4-FFF2-40B4-BE49-F238E27FC236}">
                <a16:creationId xmlns:a16="http://schemas.microsoft.com/office/drawing/2014/main" id="{FE7A5C10-D703-43EB-8591-C6531556D8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B35B3A-8F7D-4E84-B2D2-00763645DEF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anish VBS Logo">
            <a:extLst>
              <a:ext uri="{FF2B5EF4-FFF2-40B4-BE49-F238E27FC236}">
                <a16:creationId xmlns:a16="http://schemas.microsoft.com/office/drawing/2014/main" id="{C88983DD-1FD1-4ECB-9EAD-BBBFF02C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anish VBS Logo">
            <a:extLst>
              <a:ext uri="{FF2B5EF4-FFF2-40B4-BE49-F238E27FC236}">
                <a16:creationId xmlns:a16="http://schemas.microsoft.com/office/drawing/2014/main" id="{8C83D680-91EF-48C7-9289-AEF179910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ACC26442-9ED0-4E51-AD59-F2C830A4D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6000" b="1">
                <a:solidFill>
                  <a:schemeClr val="tx1"/>
                </a:solidFill>
                <a:latin typeface="Comic Sans MS" pitchFamily="66" charset="0"/>
              </a:rPr>
              <a:t>Versículo bíblico para la unidad</a:t>
            </a:r>
            <a:endParaRPr lang="en-US" altLang="en-US" sz="6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B0D7D7A0-8CFC-4B68-A524-5C775F19C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98675"/>
            <a:ext cx="8382000" cy="453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800" b="1">
                <a:latin typeface="Comic Sans MS" pitchFamily="66" charset="0"/>
              </a:rPr>
              <a:t>Por tanto, vayan y hagan discípulos de todas las naciones,</a:t>
            </a:r>
            <a:r>
              <a:rPr lang="es-ES" altLang="en-US" sz="6600" b="1">
                <a:latin typeface="Comic Sans MS" pitchFamily="66" charset="0"/>
              </a:rPr>
              <a:t>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E7AE82C4-7331-44F1-A038-85DB1597F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bautizándolos en el nombre del Padre y del Hijo y del Espíritu Santo,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2199C98C-CA90-4238-B793-3B2B0C60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enseñándoles a obedecer todo lo que les he mandado a ustedes.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0FA3F9A5-7192-4279-B042-0A178784F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bautizándolos en el nombre del Padre y del Hijo y del Espíritu Santo,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399574">
            <a:extLst>
              <a:ext uri="{FF2B5EF4-FFF2-40B4-BE49-F238E27FC236}">
                <a16:creationId xmlns:a16="http://schemas.microsoft.com/office/drawing/2014/main" id="{F90B0552-2D1A-4AE0-97AA-83744AEB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5C44BB50-C9A4-4A53-BB24-715283194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20000"/>
              <a:buFontTx/>
              <a:buNone/>
            </a:pPr>
            <a:r>
              <a:rPr lang="es-ES" altLang="en-US" sz="4000">
                <a:latin typeface="Tahoma" panose="020B0604030504040204" pitchFamily="34" charset="0"/>
              </a:rPr>
              <a:t>"Juro lealtad a la Bandera de los Estados Unidos de América y a la República que representa, una nación bajo el amparo de Dios, indivisible, con libertad y justicia para todos."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A00D735-A01A-4364-A4D4-5C8F1660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2078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Juramento a la bandera americana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D37C0768-8CF3-4145-9A0A-33895F18A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Juramento a la bandera cristiana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6A008F49-15D8-4973-B2AB-05214D4E7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>
                <a:solidFill>
                  <a:schemeClr val="tx2"/>
                </a:solidFill>
              </a:rPr>
              <a:t>  </a:t>
            </a:r>
            <a:r>
              <a:rPr lang="es-ES" altLang="en-US" sz="3600"/>
              <a:t>"Juro lealtad a la bandera Cristiana, y al Salvador que su reino ha puesto, un Salvador, crucificado , resucitado y que viene otra vez, con vida y libertad para todo aquel que en el cree."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/>
          </a:p>
        </p:txBody>
      </p:sp>
      <p:pic>
        <p:nvPicPr>
          <p:cNvPr id="11268" name="Picture 4" descr="christian flag">
            <a:extLst>
              <a:ext uri="{FF2B5EF4-FFF2-40B4-BE49-F238E27FC236}">
                <a16:creationId xmlns:a16="http://schemas.microsoft.com/office/drawing/2014/main" id="{0DE1BB23-C247-44D3-93D3-038965D0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4D8B1163-C11C-4F0C-B98D-69146D0D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Juramento a la Biblia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55558629-4643-4306-B368-C57AC6507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Prometo lealtad a la Biblia, la Santa Palabra de Dios, y la har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á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mpara a mis pies, lumbrera a mi camino, y guardar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sus dichos en mi coraz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ó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 para no pecar contra Dios.</a:t>
            </a:r>
          </a:p>
        </p:txBody>
      </p:sp>
      <p:pic>
        <p:nvPicPr>
          <p:cNvPr id="12292" name="Picture 4" descr="MCj03986990000[1]">
            <a:extLst>
              <a:ext uri="{FF2B5EF4-FFF2-40B4-BE49-F238E27FC236}">
                <a16:creationId xmlns:a16="http://schemas.microsoft.com/office/drawing/2014/main" id="{45C419DF-778E-4FD8-ACAF-A4A4F1A9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FF96C20D-828D-4F7F-9D04-1794CA261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Ministerios Niños de Corazón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63035D45-52B9-486B-9132-2EF3225D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48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191</Words>
  <Application>Microsoft Office PowerPoint</Application>
  <PresentationFormat>Presentación en pantalla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Comic Sans MS</vt:lpstr>
      <vt:lpstr>Tahoma</vt:lpstr>
      <vt:lpstr>Ripple</vt:lpstr>
      <vt:lpstr>Presentación de PowerPoint</vt:lpstr>
      <vt:lpstr>Versículo bíblico para la unidad</vt:lpstr>
      <vt:lpstr>Presentación de PowerPoint</vt:lpstr>
      <vt:lpstr>Presentación de PowerPoint</vt:lpstr>
      <vt:lpstr>Presentación de PowerPoint</vt:lpstr>
      <vt:lpstr>Presentación de PowerPoint</vt:lpstr>
      <vt:lpstr>Juramento a la bandera cristiana</vt:lpstr>
      <vt:lpstr>Presentación de PowerPoint</vt:lpstr>
      <vt:lpstr>Ministerios Niños de Corazón</vt:lpstr>
      <vt:lpstr>Presentación de PowerPoint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El Chiko de Rojo</cp:lastModifiedBy>
  <cp:revision>44</cp:revision>
  <dcterms:created xsi:type="dcterms:W3CDTF">2007-01-01T00:31:36Z</dcterms:created>
  <dcterms:modified xsi:type="dcterms:W3CDTF">2020-01-19T04:41:23Z</dcterms:modified>
</cp:coreProperties>
</file>