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sldIdLst>
    <p:sldId id="256" r:id="rId2"/>
    <p:sldId id="257" r:id="rId3"/>
    <p:sldId id="273" r:id="rId4"/>
    <p:sldId id="259" r:id="rId5"/>
    <p:sldId id="260" r:id="rId6"/>
    <p:sldId id="262" r:id="rId7"/>
    <p:sldId id="264" r:id="rId8"/>
    <p:sldId id="265" r:id="rId9"/>
    <p:sldId id="302" r:id="rId10"/>
    <p:sldId id="267" r:id="rId11"/>
    <p:sldId id="360" r:id="rId12"/>
    <p:sldId id="269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07" autoAdjust="0"/>
    <p:restoredTop sz="94674"/>
  </p:normalViewPr>
  <p:slideViewPr>
    <p:cSldViewPr>
      <p:cViewPr>
        <p:scale>
          <a:sx n="66" d="100"/>
          <a:sy n="66" d="100"/>
        </p:scale>
        <p:origin x="-11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5A8E9699-C3CD-4315-A04F-C83B8D7A84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22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819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3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4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E22590-F5C7-423D-B7F9-2067DC7863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B3D46-C377-48BB-AA88-B4B441ACCD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7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EA603-E7E0-41E5-A6B1-E34636B085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0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B3277-0D40-4D13-AA1A-5769689B29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0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6D62A-551D-41F5-8899-AC7D7501E0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0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5D6E3-D353-4B84-B0E0-2DB5BB39D4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8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168E5-69AC-4F72-873C-2385AB1493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3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2963B-DBA3-4132-B19C-B806FC2B8A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0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3F9B6-D526-4D3D-BCAF-B1B40CE666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3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FDED9-CD49-4739-A322-CD74D49A88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2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A8FC3-FA97-40ED-A9D4-7E13097E67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4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718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5FB93FC-AA75-4114-BA4F-A27A1EEC4D6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cotto\Desktop\Aventura en las montanas 2018\thumbn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86" y="457200"/>
            <a:ext cx="7620000" cy="58775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US" sz="5400" b="1" dirty="0" smtClean="0"/>
              <a:t>Historia misionera</a:t>
            </a:r>
            <a:endParaRPr lang="es-US" sz="5400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581401"/>
          </a:xfrm>
        </p:spPr>
        <p:txBody>
          <a:bodyPr/>
          <a:lstStyle/>
          <a:p>
            <a:pPr algn="ctr">
              <a:buNone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s-US" sz="4800" b="1" dirty="0" smtClean="0">
                <a:solidFill>
                  <a:schemeClr val="tx2"/>
                </a:solidFill>
              </a:rPr>
              <a:t>Ayuda al Hogar de niños en el Sur de Texas</a:t>
            </a:r>
            <a:endParaRPr lang="es-US" sz="4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00200" y="1200150"/>
            <a:ext cx="59436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7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acotto\Desktop\Aventura en las montanas 2018\thumbn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86" y="457200"/>
            <a:ext cx="7620000" cy="58775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						</a:t>
            </a:r>
            <a:r>
              <a:rPr lang="es-US" sz="7200" b="1" dirty="0" smtClean="0"/>
              <a:t>D</a:t>
            </a:r>
            <a:r>
              <a:rPr lang="es-US" sz="7200" b="1" dirty="0" smtClean="0">
                <a:latin typeface="Calibri"/>
              </a:rPr>
              <a:t>í</a:t>
            </a:r>
            <a:r>
              <a:rPr lang="es-US" sz="7200" b="1" dirty="0" smtClean="0"/>
              <a:t>a 2</a:t>
            </a:r>
            <a:endParaRPr lang="es-US" sz="72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800" dirty="0"/>
              <a:t>		</a:t>
            </a:r>
          </a:p>
          <a:p>
            <a:pPr algn="ctr">
              <a:buFont typeface="Wingdings" pitchFamily="2" charset="2"/>
              <a:buNone/>
            </a:pPr>
            <a:r>
              <a:rPr lang="en-US" sz="7200" b="1" dirty="0">
                <a:latin typeface="Arial" charset="0"/>
              </a:rPr>
              <a:t>  </a:t>
            </a:r>
            <a:r>
              <a:rPr lang="es-US" sz="7200" b="1" dirty="0" smtClean="0">
                <a:solidFill>
                  <a:schemeClr val="tx2"/>
                </a:solidFill>
                <a:latin typeface="Arial" charset="0"/>
              </a:rPr>
              <a:t>La Biblia </a:t>
            </a:r>
          </a:p>
          <a:p>
            <a:pPr algn="ctr">
              <a:buFont typeface="Wingdings" pitchFamily="2" charset="2"/>
              <a:buNone/>
            </a:pPr>
            <a:r>
              <a:rPr lang="es-US" sz="7200" b="1" dirty="0" smtClean="0">
                <a:solidFill>
                  <a:schemeClr val="tx2"/>
                </a:solidFill>
                <a:latin typeface="Arial" charset="0"/>
              </a:rPr>
              <a:t>nos ayuda a vivir</a:t>
            </a:r>
            <a:endParaRPr lang="es-US" sz="7200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sz="6000" b="1" dirty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en-US" sz="2800" b="1" dirty="0">
              <a:latin typeface="Arial" charset="0"/>
            </a:endParaRPr>
          </a:p>
          <a:p>
            <a:pPr algn="ctr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s-US" sz="6000" b="1" dirty="0" smtClean="0">
                <a:solidFill>
                  <a:schemeClr val="tx2"/>
                </a:solidFill>
              </a:rPr>
              <a:t>Sin Ti, Jesús</a:t>
            </a:r>
          </a:p>
          <a:p>
            <a:pPr algn="ctr">
              <a:buNone/>
            </a:pPr>
            <a:r>
              <a:rPr lang="es-US" sz="6000" b="1" i="1" dirty="0" smtClean="0">
                <a:solidFill>
                  <a:schemeClr val="tx2"/>
                </a:solidFill>
                <a:latin typeface="Arial" charset="0"/>
              </a:rPr>
              <a:t>(cántico en inglés)</a:t>
            </a:r>
            <a:endParaRPr lang="es-US" sz="2400" b="1" i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US" sz="6000" b="1" dirty="0" smtClean="0"/>
              <a:t>Versículo bíblico EBV</a:t>
            </a:r>
            <a:endParaRPr lang="es-US" sz="6000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US" sz="5400" b="1" dirty="0" smtClean="0">
                <a:solidFill>
                  <a:schemeClr val="tx2"/>
                </a:solidFill>
              </a:rPr>
              <a:t>La Palabra del Señor es justa; fieles son todas Sus obras Salmos 33:4 (NVI)</a:t>
            </a:r>
          </a:p>
          <a:p>
            <a:pPr algn="ctr"/>
            <a:endParaRPr lang="en-US" sz="5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/>
              <a:t/>
            </a:r>
            <a:br>
              <a:rPr lang="en-US" sz="4800" b="1"/>
            </a:br>
            <a:endParaRPr lang="en-US" sz="4800" b="1" i="1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sz="6000" b="1" dirty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en-US" sz="2800" b="1" dirty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en-US" b="1" dirty="0" smtClean="0">
              <a:solidFill>
                <a:schemeClr val="tx2"/>
              </a:solidFill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es-US" sz="6000" b="1" dirty="0" smtClean="0">
                <a:solidFill>
                  <a:schemeClr val="tx2"/>
                </a:solidFill>
                <a:latin typeface="Arial" charset="0"/>
              </a:rPr>
              <a:t>Sólo T</a:t>
            </a:r>
            <a:r>
              <a:rPr lang="es-US" sz="6000" b="1" dirty="0" smtClean="0">
                <a:solidFill>
                  <a:schemeClr val="tx2"/>
                </a:solidFill>
                <a:latin typeface="Calibri"/>
              </a:rPr>
              <a:t>ú</a:t>
            </a:r>
            <a:r>
              <a:rPr lang="es-US" sz="6000" b="1" dirty="0" smtClean="0">
                <a:solidFill>
                  <a:schemeClr val="tx2"/>
                </a:solidFill>
                <a:latin typeface="Arial" charset="0"/>
              </a:rPr>
              <a:t> eres Dios</a:t>
            </a:r>
          </a:p>
          <a:p>
            <a:pPr algn="ctr">
              <a:buFont typeface="Wingdings" pitchFamily="2" charset="2"/>
              <a:buNone/>
            </a:pPr>
            <a:r>
              <a:rPr lang="es-US" sz="6000" b="1" dirty="0" smtClean="0">
                <a:solidFill>
                  <a:schemeClr val="tx2"/>
                </a:solidFill>
                <a:latin typeface="Arial" charset="0"/>
              </a:rPr>
              <a:t>(cántico)</a:t>
            </a:r>
            <a:r>
              <a:rPr lang="en-US" sz="6000" b="1" dirty="0">
                <a:solidFill>
                  <a:schemeClr val="tx2"/>
                </a:solidFill>
                <a:latin typeface="Arial" charset="0"/>
              </a:rPr>
              <a:t/>
            </a:r>
            <a:br>
              <a:rPr lang="en-US" sz="6000" b="1" dirty="0">
                <a:solidFill>
                  <a:schemeClr val="tx2"/>
                </a:solidFill>
                <a:latin typeface="Arial" charset="0"/>
              </a:rPr>
            </a:br>
            <a:endParaRPr lang="en-US" sz="2800" b="1" i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j0399574"/>
          <p:cNvPicPr>
            <a:picLocks noChangeAspect="1" noChangeArrowheads="1"/>
          </p:cNvPicPr>
          <p:nvPr/>
        </p:nvPicPr>
        <p:blipFill>
          <a:blip r:embed="rId2">
            <a:lum bright="-24000" contrast="-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143000" y="1752600"/>
            <a:ext cx="71628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s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Prometo fidelidad a la bandera de los Estados Unidos de América, y a la República que representan, una nación bajo Dios, indivisible, con libertad y justicia para todos. </a:t>
            </a:r>
            <a:endParaRPr lang="es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1261884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600" b="1" dirty="0">
              <a:solidFill>
                <a:schemeClr val="tx2"/>
              </a:solidFill>
              <a:latin typeface="Tahoma" pitchFamily="34" charset="0"/>
            </a:endParaRPr>
          </a:p>
          <a:p>
            <a:pPr eaLnBrk="1" hangingPunct="1"/>
            <a:r>
              <a:rPr lang="es-US" sz="4000" b="1" dirty="0" smtClean="0">
                <a:solidFill>
                  <a:schemeClr val="tx2"/>
                </a:solidFill>
                <a:latin typeface="Tahoma" pitchFamily="34" charset="0"/>
              </a:rPr>
              <a:t>Juramento a la bandera americana</a:t>
            </a:r>
          </a:p>
          <a:p>
            <a:pPr eaLnBrk="1" hangingPunct="1"/>
            <a:endParaRPr lang="en-US" sz="2000" b="1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139825"/>
          </a:xfrm>
        </p:spPr>
        <p:txBody>
          <a:bodyPr/>
          <a:lstStyle/>
          <a:p>
            <a:r>
              <a:rPr lang="es-US" sz="4000" b="1" dirty="0" smtClean="0"/>
              <a:t>Juramento a la bandera cristiana</a:t>
            </a:r>
            <a:endParaRPr lang="es-US" sz="4000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0" y="1257300"/>
            <a:ext cx="4800600" cy="52959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3600" b="1" dirty="0">
                <a:solidFill>
                  <a:schemeClr val="tx2"/>
                </a:solidFill>
              </a:rPr>
              <a:t>  </a:t>
            </a:r>
            <a:r>
              <a:rPr lang="es-US" sz="3600" b="1" dirty="0" smtClean="0">
                <a:solidFill>
                  <a:schemeClr val="tx2"/>
                </a:solidFill>
              </a:rPr>
              <a:t>Prometo lealtad a la bandera cristiana, y al Salvador cuyo Reino representa, una hermandad, uniendo a todos los cristianos en servicio y amor.</a:t>
            </a:r>
            <a:r>
              <a:rPr lang="es-US" sz="3600" dirty="0" smtClean="0"/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sz="36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</p:txBody>
      </p:sp>
      <p:pic>
        <p:nvPicPr>
          <p:cNvPr id="2054" name="Picture 6" descr="C:\Users\acotto\AppData\Local\Microsoft\Windows\Temporary Internet Files\Content.IE5\NFLHLZ3I\christian-26859_64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4225798" cy="281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838200" y="304800"/>
            <a:ext cx="7467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US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Juramento a la Biblia</a:t>
            </a:r>
            <a:endParaRPr lang="es-US" sz="5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971800" y="1676400"/>
            <a:ext cx="58674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Prometo lealtad a la Biblia, la santa Palabra de Dios, y la hare una lámpara a mis pies, una lumbrera a mi camino, y guardaré sus palabras en mi corazón para no pecar contra Dios.</a:t>
            </a:r>
            <a:endParaRPr lang="es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074" name="Picture 2" descr="C:\Users\acotto\AppData\Local\Microsoft\Windows\Temporary Internet Files\Content.IE5\NFLHLZ3I\biblia13[1]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288626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sz="6000" b="1" dirty="0">
              <a:solidFill>
                <a:schemeClr val="tx2"/>
              </a:solidFill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en-US" sz="2800" b="1" dirty="0">
              <a:solidFill>
                <a:schemeClr val="tx2"/>
              </a:solidFill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endParaRPr lang="en-US" b="1" dirty="0" smtClean="0">
              <a:solidFill>
                <a:schemeClr val="tx2"/>
              </a:solidFill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es-US" sz="6000" b="1" dirty="0" smtClean="0">
                <a:solidFill>
                  <a:schemeClr val="tx2"/>
                </a:solidFill>
                <a:latin typeface="Arial" charset="0"/>
              </a:rPr>
              <a:t>Estén quietos y sepan</a:t>
            </a:r>
          </a:p>
          <a:p>
            <a:pPr algn="ctr">
              <a:buFont typeface="Wingdings" pitchFamily="2" charset="2"/>
              <a:buNone/>
            </a:pPr>
            <a:r>
              <a:rPr lang="es-US" sz="6000" b="1" dirty="0" smtClean="0">
                <a:solidFill>
                  <a:schemeClr val="tx2"/>
                </a:solidFill>
                <a:latin typeface="Arial" charset="0"/>
              </a:rPr>
              <a:t>(cántico)</a:t>
            </a:r>
            <a:br>
              <a:rPr lang="es-US" sz="6000" b="1" dirty="0" smtClean="0">
                <a:solidFill>
                  <a:schemeClr val="tx2"/>
                </a:solidFill>
                <a:latin typeface="Arial" charset="0"/>
              </a:rPr>
            </a:br>
            <a:endParaRPr lang="es-US" sz="2800" b="1" i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1244</TotalTime>
  <Words>170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Cliff</vt:lpstr>
      <vt:lpstr>PowerPoint Presentation</vt:lpstr>
      <vt:lpstr>      Día 2</vt:lpstr>
      <vt:lpstr>PowerPoint Presentation</vt:lpstr>
      <vt:lpstr>Versículo bíblico EBV</vt:lpstr>
      <vt:lpstr> </vt:lpstr>
      <vt:lpstr>PowerPoint Presentation</vt:lpstr>
      <vt:lpstr>Juramento a la bandera cristiana</vt:lpstr>
      <vt:lpstr>PowerPoint Presentation</vt:lpstr>
      <vt:lpstr>PowerPoint Presentation</vt:lpstr>
      <vt:lpstr>Historia misionera</vt:lpstr>
      <vt:lpstr>PowerPoint Presentation</vt:lpstr>
      <vt:lpstr>PowerPoint Presentation</vt:lpstr>
    </vt:vector>
  </TitlesOfParts>
  <Company>Bertrand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Bertrand</dc:creator>
  <cp:lastModifiedBy>Adlin Cotto</cp:lastModifiedBy>
  <cp:revision>40</cp:revision>
  <dcterms:created xsi:type="dcterms:W3CDTF">2007-01-01T00:31:36Z</dcterms:created>
  <dcterms:modified xsi:type="dcterms:W3CDTF">2018-01-29T22:59:04Z</dcterms:modified>
</cp:coreProperties>
</file>