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12"/>
  </p:notesMasterIdLst>
  <p:handoutMasterIdLst>
    <p:handoutMasterId r:id="rId13"/>
  </p:handoutMasterIdLst>
  <p:sldIdLst>
    <p:sldId id="400" r:id="rId2"/>
    <p:sldId id="428" r:id="rId3"/>
    <p:sldId id="431" r:id="rId4"/>
    <p:sldId id="429" r:id="rId5"/>
    <p:sldId id="430" r:id="rId6"/>
    <p:sldId id="436" r:id="rId7"/>
    <p:sldId id="437" r:id="rId8"/>
    <p:sldId id="438" r:id="rId9"/>
    <p:sldId id="391" r:id="rId10"/>
    <p:sldId id="442" r:id="rId11"/>
  </p:sldIdLst>
  <p:sldSz cx="9144000" cy="6858000" type="screen4x3"/>
  <p:notesSz cx="6858000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6196" autoAdjust="0"/>
    <p:restoredTop sz="94660"/>
  </p:normalViewPr>
  <p:slideViewPr>
    <p:cSldViewPr>
      <p:cViewPr varScale="1">
        <p:scale>
          <a:sx n="69" d="100"/>
          <a:sy n="69" d="100"/>
        </p:scale>
        <p:origin x="17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>
            <a:extLst>
              <a:ext uri="{FF2B5EF4-FFF2-40B4-BE49-F238E27FC236}">
                <a16:creationId xmlns:a16="http://schemas.microsoft.com/office/drawing/2014/main" id="{5529D399-A4D1-4D8D-85E6-80B850F6EE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7331" name="Rectangle 3">
            <a:extLst>
              <a:ext uri="{FF2B5EF4-FFF2-40B4-BE49-F238E27FC236}">
                <a16:creationId xmlns:a16="http://schemas.microsoft.com/office/drawing/2014/main" id="{9FDB78C0-FE58-40D7-8C96-8E2ACF1628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7332" name="Rectangle 4">
            <a:extLst>
              <a:ext uri="{FF2B5EF4-FFF2-40B4-BE49-F238E27FC236}">
                <a16:creationId xmlns:a16="http://schemas.microsoft.com/office/drawing/2014/main" id="{735EE1A1-384E-41FF-9FC7-58E3B31FE4D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7333" name="Rectangle 5">
            <a:extLst>
              <a:ext uri="{FF2B5EF4-FFF2-40B4-BE49-F238E27FC236}">
                <a16:creationId xmlns:a16="http://schemas.microsoft.com/office/drawing/2014/main" id="{D3465A27-2506-40B4-8797-B523BF63706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A21A2B-EE10-48F2-94DD-40FBCFEE5E9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6474F3FB-C10D-43A3-A852-F13735C0B8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1C610DAC-A376-4BAE-B0E9-FA51CCF4434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BC31A4D-145B-46D5-B11F-D5E0CF027BF9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8267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D5E08516-010A-4090-82F8-A52E631144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56113"/>
            <a:ext cx="548640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6806" name="Rectangle 6">
            <a:extLst>
              <a:ext uri="{FF2B5EF4-FFF2-40B4-BE49-F238E27FC236}">
                <a16:creationId xmlns:a16="http://schemas.microsoft.com/office/drawing/2014/main" id="{D2FACE08-8391-43BB-8724-751EE19A94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6807" name="Rectangle 7">
            <a:extLst>
              <a:ext uri="{FF2B5EF4-FFF2-40B4-BE49-F238E27FC236}">
                <a16:creationId xmlns:a16="http://schemas.microsoft.com/office/drawing/2014/main" id="{40B6E088-AC8F-4B83-8003-7FB0BB4205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910638"/>
            <a:ext cx="29718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64ECE59-7D6D-4A12-ADA5-E9CB46CF49C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7A502A0-17D6-4099-8EF9-7085B82791C1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102042CB-E718-4009-BB5A-2FD19E674FC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47639776-CAFB-44EB-B30A-FDB309502DF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F5A53A55-A52E-4C62-8872-15D0CA642F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D3293986-91D7-4C6E-A8F6-603472ADFE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E0915E76-1BCD-4298-9EA7-82F9FCE7A9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D11D8DC4-250D-466B-9A1E-E39219A02E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76CA7335-0BA4-4439-96F0-533D5A37F0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3D9DD6AD-595F-40D5-87D7-2E607F67DDE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72CDB343-691E-4BF0-892B-671762BBCDC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06DB9399-40E5-48D2-ACA7-43DC53C999F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704E3CBA-FACB-4C1D-B9A5-59606DED847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934CECED-7EFE-43F8-8ADF-6B6C2AF54D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3F5397E3-9A0D-4B51-9F25-5F23C19D59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57109325-C1C9-4B65-AF04-F3E70B6B63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03E94270-2A47-4D3A-8377-AF48B824A4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21D40FF9-890A-4BB5-BC4F-E776D45B35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D1B000FC-E2E7-4EF2-A069-9379DA8409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9BBEA990-FBB9-4491-A84F-A26BD0FEC1A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1659AD10-BBBB-4EE8-8E2F-5211B70A8E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E6D3DD18-A666-48B5-A01C-4635248555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6E69D36F-B57F-49AB-A1EA-EB3B5B318C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0D02BE28-C99E-4BF4-B489-3236258870A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74853906-5D15-4B58-BBCE-34ABF8B7AA0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B160E02B-AC82-4E98-B81C-45ABEB6F4E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F0975042-2B7D-4C6C-AEF9-FA64E085BE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42B485AF-9E8C-49A6-B197-AE7DCE85906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E38A12A6-E581-4888-AA7A-955EBB7B33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A0094D37-21BB-4A50-92DB-3F44D127561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5A85DBFC-1879-4EBB-AB0D-58A76A7B08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A0DFD184-89FC-4389-AA62-2740C61251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A580E86B-965C-478C-963F-6F7D32D5F4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389CC08A-83A0-4892-9E51-945B7DCD0F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677AD2B7-89D3-4CAD-9FE2-407CF511D4B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D077B5F0-893D-45C3-9084-B381CEC91C8D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EE550DA1-A9F6-4232-8243-B2BA57C424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2174E1DD-6165-431B-A206-1D4566FC73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C77026B8-71CF-45A0-A9C7-F637FCD5234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A8DAC3DD-CD70-42DB-82C0-B3FB761666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7A761145-3965-46E2-AB2C-A118824445F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DC9ED746-B1B3-4ED5-B856-ED9F253421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E3EABB75-BF78-4E8C-99D3-55492719DC3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1BD1138D-AAB4-4A33-B8E6-C949513B79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7EAC7897-CCD5-4BEE-9736-69401C7DD73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23F58F83-195B-437C-AA66-1AB51D4448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1C44EBB0-2160-4A85-9FCE-34A9765417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87364BE4-1A91-427C-A13B-3A42FE8B5D7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FA465877-E13A-4088-8654-93843F73B18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ED0F92DA-70AC-4A8B-954A-974C60917BF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DB1AD2FA-E642-4584-8234-A3AF0169F3B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6703369E-7935-45F2-9F8B-83DC682864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B177079B-170F-4162-BF7C-808E1F134B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6BE995B7-A6E1-4A75-8E84-61195527F2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EE4E192D-AE67-4A21-94EC-07658C8E77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A35A6091-F0BD-4366-94DB-D0258F71664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306E6793-1115-44DD-855A-A95DDB4AF2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8D567776-EDE1-4A6B-99B9-23526D2985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D3D77152-CF58-46D8-A3C3-1AF41CA3F05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AEB9F8D8-84BB-4934-BA4E-09159826D363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48BCFE3F-8560-4955-AFFF-55A16F0E98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84B9CAE9-4DBF-427D-B1C9-35282ACD2CC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3267172D-44AD-4BF1-A09C-AE93EA5A6D6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DFDDA80D-1CD1-48F6-8485-B98A04F9EF6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37F905B5-0BDD-46B7-A5C2-AF0754A886F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82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82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75658337-0CA9-43D9-BEC3-862594CED8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ED5D4068-1E28-409D-9218-B955AEE517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5818EE60-7808-454A-853D-0C3D8B4D32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A31436-6980-4A72-AB9A-D68BF3E7342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25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FD214571-9292-496C-9098-2B36B6FD0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18D9A444-AEAD-45D2-A859-B3762D9C36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427495F3-B6D8-4025-BA95-2098A34E0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C1891-8374-413D-B0DA-E63CBCADF42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3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C5CBF6BA-16EC-4440-A074-615E36EBC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97F87906-01AC-4826-AFE4-2D53F5897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6BE1EA1-0521-47AF-92CD-9D0646C42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C8EBC-50DD-44E1-87CE-EED71714198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58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0C27219D-CC26-4A23-B6A1-FE06A372B7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3E5BB6F5-5EBE-4E80-8A06-408B23381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E5BC8C9-7015-42D4-AE12-A1471D38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4037-3595-4C90-BF20-37927192069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20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78ADF17C-6EAB-4DCC-800C-BEE9AAACC4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CBE469D4-F75B-484B-83A4-02507F6E77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80FB29DE-CA5B-4CC2-B248-9E9F16150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2E1FD-E8E4-4137-AF65-F628BB64C35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91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42590CA1-8533-4247-B1D2-DA83E88225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D045289-6037-4808-8743-A7F225D0E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3E5D8BB1-A0CA-4D4F-B4C7-6D6818E72C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773E8-3C9A-479D-B5AA-56C2C59CF6FA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88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BE71C340-723D-4AE0-885B-1FE6C8973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AAE30FC2-3EF9-414B-8855-581E0CCAD7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443F41E0-BCE5-4783-9AC0-95A1C1435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95E5E-79DA-42CF-9ACB-1B891AB4DAF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10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C51FB91D-415F-4347-918B-AF1C533242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84D5679F-C085-4652-8D68-689253DC06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E57C65A4-C11A-4671-98C2-0A0994CC2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759F9-5F70-489E-BD4F-C368D2D1BF0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25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D09DD12D-0C75-4595-B74C-A284DDF1B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E82B479C-439C-4298-ABE7-61F80334A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2E2F5365-3CC6-47FB-9947-6B507B2BB8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0CB3C-9F49-4514-87D5-F7052BE87D7C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594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36EF4DEF-A78D-4D77-9398-8D7F64362E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0F62BEDE-6672-42AE-903A-A16C33860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9BC7D637-2A02-4BE4-A86C-39A64C290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094A3-F5A3-4377-ABB3-E93FFC3849D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297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C006211E-5F46-4CE2-A0D8-5688FD008F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82D7B336-BBE0-477D-A63D-B0F916DE4D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9E6F0BB7-AF98-45C9-A170-BD9667312D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78045-B866-4502-BA54-520D22C6AA04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5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Freeform 2">
            <a:extLst>
              <a:ext uri="{FF2B5EF4-FFF2-40B4-BE49-F238E27FC236}">
                <a16:creationId xmlns:a16="http://schemas.microsoft.com/office/drawing/2014/main" id="{386CAC52-6164-4948-B288-31B1CDCBB129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027" name="Group 3">
            <a:extLst>
              <a:ext uri="{FF2B5EF4-FFF2-40B4-BE49-F238E27FC236}">
                <a16:creationId xmlns:a16="http://schemas.microsoft.com/office/drawing/2014/main" id="{E51581D6-7B89-4109-AD57-CADC0D4E5BEF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>
              <a:extLst>
                <a:ext uri="{FF2B5EF4-FFF2-40B4-BE49-F238E27FC236}">
                  <a16:creationId xmlns:a16="http://schemas.microsoft.com/office/drawing/2014/main" id="{01242516-6E13-4E66-910F-53CFB4A4240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94 w 5740"/>
                <a:gd name="T1" fmla="*/ 233 h 4316"/>
                <a:gd name="T2" fmla="*/ 0 w 5740"/>
                <a:gd name="T3" fmla="*/ 233 h 4316"/>
                <a:gd name="T4" fmla="*/ 0 w 5740"/>
                <a:gd name="T5" fmla="*/ 0 h 4316"/>
                <a:gd name="T6" fmla="*/ 5794 w 5740"/>
                <a:gd name="T7" fmla="*/ 0 h 4316"/>
                <a:gd name="T8" fmla="*/ 5794 w 5740"/>
                <a:gd name="T9" fmla="*/ 233 h 4316"/>
                <a:gd name="T10" fmla="*/ 5794 w 5740"/>
                <a:gd name="T11" fmla="*/ 2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s-CO"/>
            </a:p>
          </p:txBody>
        </p:sp>
        <p:grpSp>
          <p:nvGrpSpPr>
            <p:cNvPr id="1034" name="Group 5">
              <a:extLst>
                <a:ext uri="{FF2B5EF4-FFF2-40B4-BE49-F238E27FC236}">
                  <a16:creationId xmlns:a16="http://schemas.microsoft.com/office/drawing/2014/main" id="{C6F6497C-78BA-4B65-8D12-43F2FFA9C6A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1254" name="Oval 6">
                <a:extLst>
                  <a:ext uri="{FF2B5EF4-FFF2-40B4-BE49-F238E27FC236}">
                    <a16:creationId xmlns:a16="http://schemas.microsoft.com/office/drawing/2014/main" id="{2652E22A-C080-4133-AA47-C9FEE3125BE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5" name="Oval 7">
                <a:extLst>
                  <a:ext uri="{FF2B5EF4-FFF2-40B4-BE49-F238E27FC236}">
                    <a16:creationId xmlns:a16="http://schemas.microsoft.com/office/drawing/2014/main" id="{1BE9D3A0-C5A6-450E-85F8-37BD63D28B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6" name="Oval 8">
                <a:extLst>
                  <a:ext uri="{FF2B5EF4-FFF2-40B4-BE49-F238E27FC236}">
                    <a16:creationId xmlns:a16="http://schemas.microsoft.com/office/drawing/2014/main" id="{3C3EB737-849C-4A05-9D22-4C8BB3695EE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7" name="Oval 9">
                <a:extLst>
                  <a:ext uri="{FF2B5EF4-FFF2-40B4-BE49-F238E27FC236}">
                    <a16:creationId xmlns:a16="http://schemas.microsoft.com/office/drawing/2014/main" id="{9796D130-3F4D-4EAA-86C9-B8086BA718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8" name="Oval 10">
                <a:extLst>
                  <a:ext uri="{FF2B5EF4-FFF2-40B4-BE49-F238E27FC236}">
                    <a16:creationId xmlns:a16="http://schemas.microsoft.com/office/drawing/2014/main" id="{8102D779-D308-4317-9452-860583FDC56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59" name="Freeform 11">
                <a:extLst>
                  <a:ext uri="{FF2B5EF4-FFF2-40B4-BE49-F238E27FC236}">
                    <a16:creationId xmlns:a16="http://schemas.microsoft.com/office/drawing/2014/main" id="{65E01725-BE4D-4564-84E0-4A65025BFA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0" name="Freeform 12">
                <a:extLst>
                  <a:ext uri="{FF2B5EF4-FFF2-40B4-BE49-F238E27FC236}">
                    <a16:creationId xmlns:a16="http://schemas.microsoft.com/office/drawing/2014/main" id="{F7ABF98E-14ED-44C2-B6DB-AC66E87A97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1" name="Freeform 13">
                <a:extLst>
                  <a:ext uri="{FF2B5EF4-FFF2-40B4-BE49-F238E27FC236}">
                    <a16:creationId xmlns:a16="http://schemas.microsoft.com/office/drawing/2014/main" id="{2A2D0BF6-1135-4DBE-AA9B-A89FB62FD5D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2" name="Freeform 14">
                <a:extLst>
                  <a:ext uri="{FF2B5EF4-FFF2-40B4-BE49-F238E27FC236}">
                    <a16:creationId xmlns:a16="http://schemas.microsoft.com/office/drawing/2014/main" id="{5C8D0720-2C59-4518-AE0F-456EB16BB5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3" name="Freeform 15">
                <a:extLst>
                  <a:ext uri="{FF2B5EF4-FFF2-40B4-BE49-F238E27FC236}">
                    <a16:creationId xmlns:a16="http://schemas.microsoft.com/office/drawing/2014/main" id="{E39D714B-0CB0-4367-BC83-1CB3539F5F8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4" name="Oval 16">
                <a:extLst>
                  <a:ext uri="{FF2B5EF4-FFF2-40B4-BE49-F238E27FC236}">
                    <a16:creationId xmlns:a16="http://schemas.microsoft.com/office/drawing/2014/main" id="{B5F84FC8-5C75-4097-B997-9BF199B764B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5" name="Group 17">
              <a:extLst>
                <a:ext uri="{FF2B5EF4-FFF2-40B4-BE49-F238E27FC236}">
                  <a16:creationId xmlns:a16="http://schemas.microsoft.com/office/drawing/2014/main" id="{71B8F24A-8400-41D6-A3E7-E9E6BADA7D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1266" name="Oval 18">
                <a:extLst>
                  <a:ext uri="{FF2B5EF4-FFF2-40B4-BE49-F238E27FC236}">
                    <a16:creationId xmlns:a16="http://schemas.microsoft.com/office/drawing/2014/main" id="{0295F672-41CA-4F66-8869-09A49A0E6A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7" name="Oval 19">
                <a:extLst>
                  <a:ext uri="{FF2B5EF4-FFF2-40B4-BE49-F238E27FC236}">
                    <a16:creationId xmlns:a16="http://schemas.microsoft.com/office/drawing/2014/main" id="{11C258EA-95F7-437C-AEB6-1AA89555046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8" name="Oval 20">
                <a:extLst>
                  <a:ext uri="{FF2B5EF4-FFF2-40B4-BE49-F238E27FC236}">
                    <a16:creationId xmlns:a16="http://schemas.microsoft.com/office/drawing/2014/main" id="{2825BA77-A971-4073-B941-D6D760E110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69" name="Oval 21">
                <a:extLst>
                  <a:ext uri="{FF2B5EF4-FFF2-40B4-BE49-F238E27FC236}">
                    <a16:creationId xmlns:a16="http://schemas.microsoft.com/office/drawing/2014/main" id="{184F02B2-D126-4EF3-8BC0-D40659AEC3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0" name="Oval 22">
                <a:extLst>
                  <a:ext uri="{FF2B5EF4-FFF2-40B4-BE49-F238E27FC236}">
                    <a16:creationId xmlns:a16="http://schemas.microsoft.com/office/drawing/2014/main" id="{E6A0EF5E-7DBA-4C21-8744-1C844742BF7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1" name="Oval 23">
                <a:extLst>
                  <a:ext uri="{FF2B5EF4-FFF2-40B4-BE49-F238E27FC236}">
                    <a16:creationId xmlns:a16="http://schemas.microsoft.com/office/drawing/2014/main" id="{77FEBEF6-30DE-466C-8D5A-D64FF002D85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2" name="Oval 24">
                <a:extLst>
                  <a:ext uri="{FF2B5EF4-FFF2-40B4-BE49-F238E27FC236}">
                    <a16:creationId xmlns:a16="http://schemas.microsoft.com/office/drawing/2014/main" id="{7A9EDB57-3F3C-4E51-8582-A55F164EA7A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3" name="Oval 25">
                <a:extLst>
                  <a:ext uri="{FF2B5EF4-FFF2-40B4-BE49-F238E27FC236}">
                    <a16:creationId xmlns:a16="http://schemas.microsoft.com/office/drawing/2014/main" id="{F7306485-C0B2-404F-8FCE-1B0A3AC73C5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4" name="Freeform 26">
                <a:extLst>
                  <a:ext uri="{FF2B5EF4-FFF2-40B4-BE49-F238E27FC236}">
                    <a16:creationId xmlns:a16="http://schemas.microsoft.com/office/drawing/2014/main" id="{E655B1A8-C658-4079-96D5-C77D5BFDCD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5" name="Freeform 27">
                <a:extLst>
                  <a:ext uri="{FF2B5EF4-FFF2-40B4-BE49-F238E27FC236}">
                    <a16:creationId xmlns:a16="http://schemas.microsoft.com/office/drawing/2014/main" id="{B9C26C7B-D68F-487B-9017-C4755F4767D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6" name="Freeform 28">
                <a:extLst>
                  <a:ext uri="{FF2B5EF4-FFF2-40B4-BE49-F238E27FC236}">
                    <a16:creationId xmlns:a16="http://schemas.microsoft.com/office/drawing/2014/main" id="{64CF6E7B-5B21-419E-BDE1-12B84F3E21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77" name="Freeform 29">
                <a:extLst>
                  <a:ext uri="{FF2B5EF4-FFF2-40B4-BE49-F238E27FC236}">
                    <a16:creationId xmlns:a16="http://schemas.microsoft.com/office/drawing/2014/main" id="{00D0804A-A3C3-43D5-AC38-2417F34B37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9" name="Freeform 30">
                <a:extLst>
                  <a:ext uri="{FF2B5EF4-FFF2-40B4-BE49-F238E27FC236}">
                    <a16:creationId xmlns:a16="http://schemas.microsoft.com/office/drawing/2014/main" id="{AE7EEB04-D952-427C-A5CA-BC3889CB0F0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80" name="Freeform 31">
                <a:extLst>
                  <a:ext uri="{FF2B5EF4-FFF2-40B4-BE49-F238E27FC236}">
                    <a16:creationId xmlns:a16="http://schemas.microsoft.com/office/drawing/2014/main" id="{B71E6BD2-1528-4DB9-ADD1-11A44D8260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80" name="Freeform 32">
                <a:extLst>
                  <a:ext uri="{FF2B5EF4-FFF2-40B4-BE49-F238E27FC236}">
                    <a16:creationId xmlns:a16="http://schemas.microsoft.com/office/drawing/2014/main" id="{A16D8807-2C70-4244-81AA-F804D2F3A71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1" name="Freeform 33">
                <a:extLst>
                  <a:ext uri="{FF2B5EF4-FFF2-40B4-BE49-F238E27FC236}">
                    <a16:creationId xmlns:a16="http://schemas.microsoft.com/office/drawing/2014/main" id="{7EA6DFCF-7978-4AEF-8C4A-47EF7CBCEC3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2" name="Freeform 34">
                <a:extLst>
                  <a:ext uri="{FF2B5EF4-FFF2-40B4-BE49-F238E27FC236}">
                    <a16:creationId xmlns:a16="http://schemas.microsoft.com/office/drawing/2014/main" id="{0AE0BC14-976D-4E07-95B7-E51F596DA1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84" name="Freeform 35">
                <a:extLst>
                  <a:ext uri="{FF2B5EF4-FFF2-40B4-BE49-F238E27FC236}">
                    <a16:creationId xmlns:a16="http://schemas.microsoft.com/office/drawing/2014/main" id="{2F9CE105-FE0A-402F-8B6F-C1DFF8A71F2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</p:grpSp>
        <p:grpSp>
          <p:nvGrpSpPr>
            <p:cNvPr id="1036" name="Group 36">
              <a:extLst>
                <a:ext uri="{FF2B5EF4-FFF2-40B4-BE49-F238E27FC236}">
                  <a16:creationId xmlns:a16="http://schemas.microsoft.com/office/drawing/2014/main" id="{63244E0F-B0E6-45B1-A6D3-052C3BD022B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1285" name="Freeform 37">
                <a:extLst>
                  <a:ext uri="{FF2B5EF4-FFF2-40B4-BE49-F238E27FC236}">
                    <a16:creationId xmlns:a16="http://schemas.microsoft.com/office/drawing/2014/main" id="{D555AD0C-DF25-4E55-AA05-7CA29660B61C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6" name="Freeform 38">
                <a:extLst>
                  <a:ext uri="{FF2B5EF4-FFF2-40B4-BE49-F238E27FC236}">
                    <a16:creationId xmlns:a16="http://schemas.microsoft.com/office/drawing/2014/main" id="{50949B7A-C7AC-4ACE-ACA7-9BFEC3F8EA9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7" name="Freeform 39">
                <a:extLst>
                  <a:ext uri="{FF2B5EF4-FFF2-40B4-BE49-F238E27FC236}">
                    <a16:creationId xmlns:a16="http://schemas.microsoft.com/office/drawing/2014/main" id="{EFE92799-63EC-455A-BE56-A1F6E3C62A7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8" name="Freeform 40">
                <a:extLst>
                  <a:ext uri="{FF2B5EF4-FFF2-40B4-BE49-F238E27FC236}">
                    <a16:creationId xmlns:a16="http://schemas.microsoft.com/office/drawing/2014/main" id="{09D8F3BC-711C-440D-B96B-04829565108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89" name="Freeform 41">
                <a:extLst>
                  <a:ext uri="{FF2B5EF4-FFF2-40B4-BE49-F238E27FC236}">
                    <a16:creationId xmlns:a16="http://schemas.microsoft.com/office/drawing/2014/main" id="{84B449F5-ED7C-4921-9B17-0E49404337F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0" name="Freeform 42">
                <a:extLst>
                  <a:ext uri="{FF2B5EF4-FFF2-40B4-BE49-F238E27FC236}">
                    <a16:creationId xmlns:a16="http://schemas.microsoft.com/office/drawing/2014/main" id="{8767B76A-09AF-4F1C-BD06-EF10EC5FB6B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1" name="Freeform 43">
                <a:extLst>
                  <a:ext uri="{FF2B5EF4-FFF2-40B4-BE49-F238E27FC236}">
                    <a16:creationId xmlns:a16="http://schemas.microsoft.com/office/drawing/2014/main" id="{53F5FB11-8811-41DD-A275-DC144EFCAAB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7" name="Freeform 44">
                <a:extLst>
                  <a:ext uri="{FF2B5EF4-FFF2-40B4-BE49-F238E27FC236}">
                    <a16:creationId xmlns:a16="http://schemas.microsoft.com/office/drawing/2014/main" id="{43921A68-049C-4BFA-8550-78BE8BEF08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81293" name="Freeform 45">
                <a:extLst>
                  <a:ext uri="{FF2B5EF4-FFF2-40B4-BE49-F238E27FC236}">
                    <a16:creationId xmlns:a16="http://schemas.microsoft.com/office/drawing/2014/main" id="{03E583E4-67CD-4FA7-895E-590A708265E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4" name="Freeform 46">
                <a:extLst>
                  <a:ext uri="{FF2B5EF4-FFF2-40B4-BE49-F238E27FC236}">
                    <a16:creationId xmlns:a16="http://schemas.microsoft.com/office/drawing/2014/main" id="{B75F0B9C-9F4B-49F9-9C01-9CCFB59E485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5" name="Freeform 47">
                <a:extLst>
                  <a:ext uri="{FF2B5EF4-FFF2-40B4-BE49-F238E27FC236}">
                    <a16:creationId xmlns:a16="http://schemas.microsoft.com/office/drawing/2014/main" id="{0ECDB895-8103-4444-B1FF-9A9D86656B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6" name="Oval 48">
                <a:extLst>
                  <a:ext uri="{FF2B5EF4-FFF2-40B4-BE49-F238E27FC236}">
                    <a16:creationId xmlns:a16="http://schemas.microsoft.com/office/drawing/2014/main" id="{7417AE12-FD79-4AC1-9464-32516E4E17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7" name="Oval 49">
                <a:extLst>
                  <a:ext uri="{FF2B5EF4-FFF2-40B4-BE49-F238E27FC236}">
                    <a16:creationId xmlns:a16="http://schemas.microsoft.com/office/drawing/2014/main" id="{43F336F4-2EAE-4BFB-8088-AD7872F00C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8" name="Oval 50">
                <a:extLst>
                  <a:ext uri="{FF2B5EF4-FFF2-40B4-BE49-F238E27FC236}">
                    <a16:creationId xmlns:a16="http://schemas.microsoft.com/office/drawing/2014/main" id="{D223CAE8-20E4-400A-BC43-FEC14BEBE3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299" name="Oval 51">
                <a:extLst>
                  <a:ext uri="{FF2B5EF4-FFF2-40B4-BE49-F238E27FC236}">
                    <a16:creationId xmlns:a16="http://schemas.microsoft.com/office/drawing/2014/main" id="{EA8EC7F6-16D4-48F9-85E2-F79244F6404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00" name="Oval 52">
                <a:extLst>
                  <a:ext uri="{FF2B5EF4-FFF2-40B4-BE49-F238E27FC236}">
                    <a16:creationId xmlns:a16="http://schemas.microsoft.com/office/drawing/2014/main" id="{47329370-35E2-4603-B5B5-6C0A70084E5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301" name="Oval 53">
                <a:extLst>
                  <a:ext uri="{FF2B5EF4-FFF2-40B4-BE49-F238E27FC236}">
                    <a16:creationId xmlns:a16="http://schemas.microsoft.com/office/drawing/2014/main" id="{69FEE249-26FF-4DAA-8055-3334067DBC2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037" name="Group 54">
              <a:extLst>
                <a:ext uri="{FF2B5EF4-FFF2-40B4-BE49-F238E27FC236}">
                  <a16:creationId xmlns:a16="http://schemas.microsoft.com/office/drawing/2014/main" id="{75EB5775-CB6B-4412-BE47-B9D29EAF0E5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>
                <a:extLst>
                  <a:ext uri="{FF2B5EF4-FFF2-40B4-BE49-F238E27FC236}">
                    <a16:creationId xmlns:a16="http://schemas.microsoft.com/office/drawing/2014/main" id="{C131EA7C-68D8-4606-999C-E643D8DAB6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2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2 w 382"/>
                  <a:gd name="T19" fmla="*/ 96 h 96"/>
                  <a:gd name="T20" fmla="*/ 266 w 382"/>
                  <a:gd name="T21" fmla="*/ 90 h 96"/>
                  <a:gd name="T22" fmla="*/ 314 w 382"/>
                  <a:gd name="T23" fmla="*/ 84 h 96"/>
                  <a:gd name="T24" fmla="*/ 355 w 382"/>
                  <a:gd name="T25" fmla="*/ 66 h 96"/>
                  <a:gd name="T26" fmla="*/ 385 w 382"/>
                  <a:gd name="T27" fmla="*/ 42 h 96"/>
                  <a:gd name="T28" fmla="*/ 379 w 382"/>
                  <a:gd name="T29" fmla="*/ 42 h 96"/>
                  <a:gd name="T30" fmla="*/ 349 w 382"/>
                  <a:gd name="T31" fmla="*/ 66 h 96"/>
                  <a:gd name="T32" fmla="*/ 308 w 382"/>
                  <a:gd name="T33" fmla="*/ 78 h 96"/>
                  <a:gd name="T34" fmla="*/ 266 w 382"/>
                  <a:gd name="T35" fmla="*/ 90 h 96"/>
                  <a:gd name="T36" fmla="*/ 212 w 382"/>
                  <a:gd name="T37" fmla="*/ 96 h 96"/>
                  <a:gd name="T38" fmla="*/ 212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39" name="Freeform 56">
                <a:extLst>
                  <a:ext uri="{FF2B5EF4-FFF2-40B4-BE49-F238E27FC236}">
                    <a16:creationId xmlns:a16="http://schemas.microsoft.com/office/drawing/2014/main" id="{322BC58D-28FD-46B6-941A-DE1B8137A2A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0" name="Freeform 57">
                <a:extLst>
                  <a:ext uri="{FF2B5EF4-FFF2-40B4-BE49-F238E27FC236}">
                    <a16:creationId xmlns:a16="http://schemas.microsoft.com/office/drawing/2014/main" id="{571E700F-3AEE-4BEC-B8E4-7D6D0D8C2FA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1" name="Freeform 58">
                <a:extLst>
                  <a:ext uri="{FF2B5EF4-FFF2-40B4-BE49-F238E27FC236}">
                    <a16:creationId xmlns:a16="http://schemas.microsoft.com/office/drawing/2014/main" id="{C76E8F35-5E09-479D-933E-5F7617DCAD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2" name="Freeform 59">
                <a:extLst>
                  <a:ext uri="{FF2B5EF4-FFF2-40B4-BE49-F238E27FC236}">
                    <a16:creationId xmlns:a16="http://schemas.microsoft.com/office/drawing/2014/main" id="{3A3813D2-7C8E-4635-97E0-C94FAB51BA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3" name="Freeform 60">
                <a:extLst>
                  <a:ext uri="{FF2B5EF4-FFF2-40B4-BE49-F238E27FC236}">
                    <a16:creationId xmlns:a16="http://schemas.microsoft.com/office/drawing/2014/main" id="{C0B11D2D-F07F-48AE-9B53-1F828BC26F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2 w 185"/>
                  <a:gd name="T5" fmla="*/ 36 h 210"/>
                  <a:gd name="T6" fmla="*/ 158 w 185"/>
                  <a:gd name="T7" fmla="*/ 72 h 210"/>
                  <a:gd name="T8" fmla="*/ 164 w 185"/>
                  <a:gd name="T9" fmla="*/ 90 h 210"/>
                  <a:gd name="T10" fmla="*/ 170 w 185"/>
                  <a:gd name="T11" fmla="*/ 114 h 210"/>
                  <a:gd name="T12" fmla="*/ 164 w 185"/>
                  <a:gd name="T13" fmla="*/ 138 h 210"/>
                  <a:gd name="T14" fmla="*/ 152 w 185"/>
                  <a:gd name="T15" fmla="*/ 162 h 210"/>
                  <a:gd name="T16" fmla="*/ 122 w 185"/>
                  <a:gd name="T17" fmla="*/ 180 h 210"/>
                  <a:gd name="T18" fmla="*/ 90 w 185"/>
                  <a:gd name="T19" fmla="*/ 198 h 210"/>
                  <a:gd name="T20" fmla="*/ 99 w 185"/>
                  <a:gd name="T21" fmla="*/ 210 h 210"/>
                  <a:gd name="T22" fmla="*/ 134 w 185"/>
                  <a:gd name="T23" fmla="*/ 192 h 210"/>
                  <a:gd name="T24" fmla="*/ 164 w 185"/>
                  <a:gd name="T25" fmla="*/ 168 h 210"/>
                  <a:gd name="T26" fmla="*/ 182 w 185"/>
                  <a:gd name="T27" fmla="*/ 144 h 210"/>
                  <a:gd name="T28" fmla="*/ 188 w 185"/>
                  <a:gd name="T29" fmla="*/ 114 h 210"/>
                  <a:gd name="T30" fmla="*/ 182 w 185"/>
                  <a:gd name="T31" fmla="*/ 90 h 210"/>
                  <a:gd name="T32" fmla="*/ 176 w 185"/>
                  <a:gd name="T33" fmla="*/ 66 h 210"/>
                  <a:gd name="T34" fmla="*/ 158 w 185"/>
                  <a:gd name="T35" fmla="*/ 48 h 210"/>
                  <a:gd name="T36" fmla="*/ 134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sp>
            <p:nvSpPr>
              <p:cNvPr id="1044" name="Freeform 61">
                <a:extLst>
                  <a:ext uri="{FF2B5EF4-FFF2-40B4-BE49-F238E27FC236}">
                    <a16:creationId xmlns:a16="http://schemas.microsoft.com/office/drawing/2014/main" id="{7B0EF5E4-F8B6-4071-BCDE-916D7AD59D66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CO"/>
              </a:p>
            </p:txBody>
          </p:sp>
          <p:grpSp>
            <p:nvGrpSpPr>
              <p:cNvPr id="1045" name="Group 62">
                <a:extLst>
                  <a:ext uri="{FF2B5EF4-FFF2-40B4-BE49-F238E27FC236}">
                    <a16:creationId xmlns:a16="http://schemas.microsoft.com/office/drawing/2014/main" id="{7343C0B1-18E3-47D9-AE0C-545DCF16B6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>
                  <a:extLst>
                    <a:ext uri="{FF2B5EF4-FFF2-40B4-BE49-F238E27FC236}">
                      <a16:creationId xmlns:a16="http://schemas.microsoft.com/office/drawing/2014/main" id="{FA24F3FA-A81F-48FA-8EB8-09E8EB5F468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7" name="Oval 64">
                  <a:extLst>
                    <a:ext uri="{FF2B5EF4-FFF2-40B4-BE49-F238E27FC236}">
                      <a16:creationId xmlns:a16="http://schemas.microsoft.com/office/drawing/2014/main" id="{241320DC-7287-4D1E-9ACE-7F9A36C12AC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8" name="Oval 65">
                  <a:extLst>
                    <a:ext uri="{FF2B5EF4-FFF2-40B4-BE49-F238E27FC236}">
                      <a16:creationId xmlns:a16="http://schemas.microsoft.com/office/drawing/2014/main" id="{0D46D817-1657-43BC-A4EE-6726C8413B9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049" name="Oval 66">
                  <a:extLst>
                    <a:ext uri="{FF2B5EF4-FFF2-40B4-BE49-F238E27FC236}">
                      <a16:creationId xmlns:a16="http://schemas.microsoft.com/office/drawing/2014/main" id="{11FADC0C-DEB0-4918-B3A9-7F26F4DBB24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81315" name="Rectangle 67">
            <a:extLst>
              <a:ext uri="{FF2B5EF4-FFF2-40B4-BE49-F238E27FC236}">
                <a16:creationId xmlns:a16="http://schemas.microsoft.com/office/drawing/2014/main" id="{2040C889-A9ED-4998-A704-0F2E1A68A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1316" name="Rectangle 68">
            <a:extLst>
              <a:ext uri="{FF2B5EF4-FFF2-40B4-BE49-F238E27FC236}">
                <a16:creationId xmlns:a16="http://schemas.microsoft.com/office/drawing/2014/main" id="{21BDC70C-9BAB-401B-9CC9-514621C2B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1317" name="Rectangle 69">
            <a:extLst>
              <a:ext uri="{FF2B5EF4-FFF2-40B4-BE49-F238E27FC236}">
                <a16:creationId xmlns:a16="http://schemas.microsoft.com/office/drawing/2014/main" id="{A216E0A1-BD18-4B33-A253-95CF4F157DF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318" name="Rectangle 70">
            <a:extLst>
              <a:ext uri="{FF2B5EF4-FFF2-40B4-BE49-F238E27FC236}">
                <a16:creationId xmlns:a16="http://schemas.microsoft.com/office/drawing/2014/main" id="{D59DEA48-ABD6-4364-9315-90891EADD4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1319" name="Rectangle 71">
            <a:extLst>
              <a:ext uri="{FF2B5EF4-FFF2-40B4-BE49-F238E27FC236}">
                <a16:creationId xmlns:a16="http://schemas.microsoft.com/office/drawing/2014/main" id="{47C35D75-19AD-4857-9F07-AA77C0E562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B740066-0314-4314-81A9-26BCD145B8C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anish VBS Logo">
            <a:extLst>
              <a:ext uri="{FF2B5EF4-FFF2-40B4-BE49-F238E27FC236}">
                <a16:creationId xmlns:a16="http://schemas.microsoft.com/office/drawing/2014/main" id="{3AF23A72-37EC-4E98-9937-A97CE879F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panish VBS Logo">
            <a:extLst>
              <a:ext uri="{FF2B5EF4-FFF2-40B4-BE49-F238E27FC236}">
                <a16:creationId xmlns:a16="http://schemas.microsoft.com/office/drawing/2014/main" id="{2C2E9504-5813-42DD-A3E8-C9E6D4EFA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1F4F9"/>
              </a:clrFrom>
              <a:clrTo>
                <a:srgbClr val="F1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D32E2667-EA01-4528-BA53-807EFFEB3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6000" b="1">
                <a:solidFill>
                  <a:schemeClr val="tx1"/>
                </a:solidFill>
                <a:latin typeface="Comic Sans MS" pitchFamily="66" charset="0"/>
              </a:rPr>
              <a:t>Versículo bíblico para la unidad</a:t>
            </a:r>
            <a:endParaRPr lang="en-US" altLang="en-US" sz="6000" b="1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77158402-0E3E-45F6-B7D7-1203CDF698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098675"/>
            <a:ext cx="8382000" cy="4530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800" b="1">
                <a:latin typeface="Comic Sans MS" pitchFamily="66" charset="0"/>
              </a:rPr>
              <a:t>Por tanto, vayan y hagan discípulos de todas las naciones,</a:t>
            </a:r>
            <a:r>
              <a:rPr lang="es-ES" altLang="en-US" sz="6600" b="1">
                <a:latin typeface="Comic Sans MS" pitchFamily="66" charset="0"/>
              </a:rPr>
              <a:t> 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>
            <a:extLst>
              <a:ext uri="{FF2B5EF4-FFF2-40B4-BE49-F238E27FC236}">
                <a16:creationId xmlns:a16="http://schemas.microsoft.com/office/drawing/2014/main" id="{93B8C8CF-37DB-46FD-9818-2244214066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bautizándolos en el nombre del Padre y del Hijo y del Espíritu Santo,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0485607D-68D8-4213-8768-453A82862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638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600" b="1">
                <a:latin typeface="Comic Sans MS" pitchFamily="66" charset="0"/>
              </a:rPr>
              <a:t>enseñándoles a obedecer todo lo que les he mandado a ustedes. </a:t>
            </a:r>
            <a:endParaRPr lang="en-US" altLang="en-US" sz="66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>
            <a:extLst>
              <a:ext uri="{FF2B5EF4-FFF2-40B4-BE49-F238E27FC236}">
                <a16:creationId xmlns:a16="http://schemas.microsoft.com/office/drawing/2014/main" id="{DCB2D384-EC07-4F74-B0C4-46D4AF483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n-US" sz="6000" b="1">
                <a:latin typeface="Comic Sans MS" pitchFamily="66" charset="0"/>
              </a:rPr>
              <a:t>Y les aseguro que estaré con ustedes siempre, hasta el fin del mundo (Mateo 28:19-20).</a:t>
            </a:r>
            <a:endParaRPr lang="en-US" altLang="en-US" sz="6000" b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0399574">
            <a:extLst>
              <a:ext uri="{FF2B5EF4-FFF2-40B4-BE49-F238E27FC236}">
                <a16:creationId xmlns:a16="http://schemas.microsoft.com/office/drawing/2014/main" id="{017B1CD6-8607-43DA-B2F1-859574BE3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4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F85D3C36-BB20-4383-BC96-7A599582C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2600"/>
            <a:ext cx="71628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20000"/>
              <a:buFontTx/>
              <a:buNone/>
            </a:pPr>
            <a:r>
              <a:rPr lang="es-ES" altLang="en-US" sz="4000">
                <a:latin typeface="Tahoma" panose="020B0604030504040204" pitchFamily="34" charset="0"/>
              </a:rPr>
              <a:t>"Juro lealtad a la Bandera de los Estados Unidos de América y a la República que representa, una nación bajo el amparo de Dios, indivisible, con libertad y justicia para todos." 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6F8A5674-DC2B-4D77-A60D-1E5FD14A0B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20788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solidFill>
                <a:schemeClr val="tx2"/>
              </a:solidFill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Tahoma" panose="020B0604030504040204" pitchFamily="34" charset="0"/>
              </a:rPr>
              <a:t>Juramento a la bandera americana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1">
              <a:solidFill>
                <a:schemeClr val="tx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B0319702-B5D1-4B7E-9927-98B922374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/>
              <a:t>Juramento a la bandera cristiana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7DE93E2D-F0F5-4768-9E7F-92A6F07F2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38600" y="1447800"/>
            <a:ext cx="48006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altLang="en-US" sz="3600" b="1">
                <a:solidFill>
                  <a:schemeClr val="tx2"/>
                </a:solidFill>
              </a:rPr>
              <a:t>  </a:t>
            </a:r>
            <a:r>
              <a:rPr lang="es-ES" altLang="en-US" sz="3600"/>
              <a:t>"Juro lealtad a la bandera Cristiana, y al Salvador que su reino ha puesto, un Salvador, crucificado , resucitado y que viene otra vez, con vida y libertad para todo aquel que en el cree."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en-US" sz="1800"/>
          </a:p>
        </p:txBody>
      </p:sp>
      <p:pic>
        <p:nvPicPr>
          <p:cNvPr id="11268" name="Picture 4" descr="christian flag">
            <a:extLst>
              <a:ext uri="{FF2B5EF4-FFF2-40B4-BE49-F238E27FC236}">
                <a16:creationId xmlns:a16="http://schemas.microsoft.com/office/drawing/2014/main" id="{CCD53278-F55C-43CF-9C93-A74B4537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429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5E7CDF5B-7D63-4E8B-BADD-89B7B3673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7467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Juramento a la Biblia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0EA9C166-D10A-42C3-A860-66B105C69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676400"/>
            <a:ext cx="58674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Prometo lealtad a la Biblia, la Santa Palabra de Dios, y la har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é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l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á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mpara a mis pies, lumbrera a mi camino, y guardar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é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 sus dichos en mi coraz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ó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rPr>
              <a:t>n para no pecar contra Dios.</a:t>
            </a:r>
          </a:p>
        </p:txBody>
      </p:sp>
      <p:pic>
        <p:nvPicPr>
          <p:cNvPr id="12292" name="Picture 4" descr="MCj03986990000[1]">
            <a:extLst>
              <a:ext uri="{FF2B5EF4-FFF2-40B4-BE49-F238E27FC236}">
                <a16:creationId xmlns:a16="http://schemas.microsoft.com/office/drawing/2014/main" id="{84C3ADB5-BF0C-4350-A230-51386CEA1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>
            <a:extLst>
              <a:ext uri="{FF2B5EF4-FFF2-40B4-BE49-F238E27FC236}">
                <a16:creationId xmlns:a16="http://schemas.microsoft.com/office/drawing/2014/main" id="{69D93C64-378D-43D9-A1A1-F8E8520F4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US" altLang="en-US" sz="4800" b="1" dirty="0">
                <a:solidFill>
                  <a:schemeClr val="tx1"/>
                </a:solidFill>
                <a:latin typeface="Comic Sans MS" pitchFamily="66" charset="0"/>
              </a:rPr>
              <a:t>Esgrima Bíblica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E4246DC8-1BF4-43A1-A542-C0E6DA513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454150"/>
            <a:ext cx="59309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193</Words>
  <Application>Microsoft Office PowerPoint</Application>
  <PresentationFormat>Presentación en pantalla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Wingdings</vt:lpstr>
      <vt:lpstr>Comic Sans MS</vt:lpstr>
      <vt:lpstr>Tahoma</vt:lpstr>
      <vt:lpstr>Ripple</vt:lpstr>
      <vt:lpstr>Presentación de PowerPoint</vt:lpstr>
      <vt:lpstr>Versículo bíblico para la unidad</vt:lpstr>
      <vt:lpstr>Presentación de PowerPoint</vt:lpstr>
      <vt:lpstr>Presentación de PowerPoint</vt:lpstr>
      <vt:lpstr>Presentación de PowerPoint</vt:lpstr>
      <vt:lpstr>Presentación de PowerPoint</vt:lpstr>
      <vt:lpstr>Juramento a la bandera cristiana</vt:lpstr>
      <vt:lpstr>Presentación de PowerPoint</vt:lpstr>
      <vt:lpstr>Esgrima Bíblica</vt:lpstr>
      <vt:lpstr>Presentación de PowerPoint</vt:lpstr>
    </vt:vector>
  </TitlesOfParts>
  <Company>Bertrand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Bertrand</dc:creator>
  <cp:lastModifiedBy>El Chiko de Rojo</cp:lastModifiedBy>
  <cp:revision>47</cp:revision>
  <dcterms:created xsi:type="dcterms:W3CDTF">2007-01-01T00:31:36Z</dcterms:created>
  <dcterms:modified xsi:type="dcterms:W3CDTF">2020-01-19T04:41:47Z</dcterms:modified>
</cp:coreProperties>
</file>