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sldIdLst>
    <p:sldId id="256" r:id="rId2"/>
    <p:sldId id="259" r:id="rId3"/>
    <p:sldId id="382" r:id="rId4"/>
    <p:sldId id="364" r:id="rId5"/>
    <p:sldId id="383" r:id="rId6"/>
    <p:sldId id="262" r:id="rId7"/>
    <p:sldId id="264" r:id="rId8"/>
    <p:sldId id="265" r:id="rId9"/>
    <p:sldId id="378" r:id="rId10"/>
    <p:sldId id="40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96" autoAdjust="0"/>
    <p:restoredTop sz="94660"/>
  </p:normalViewPr>
  <p:slideViewPr>
    <p:cSldViewPr>
      <p:cViewPr varScale="1">
        <p:scale>
          <a:sx n="69" d="100"/>
          <a:sy n="69" d="100"/>
        </p:scale>
        <p:origin x="17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1C0F3E62-A9F7-4852-9F84-54664DE38F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B52D14B-9ED2-4C22-AC05-AD3196A45A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5C08632-64F8-4A03-AA37-01986F4A3D4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85091C52-8CF6-47B2-8507-58A60E9D65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DCF72D0E-5850-4FFC-B3B6-7A0C2AA59C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7E560BB8-6687-4CA4-80D5-0AA6F9E3A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016673-2F8C-43E8-AD2C-CA52CAEAFA8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7B1A49-06A5-4F0D-918A-DB10B92DD960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4A4858-11D1-4D1F-8EA1-08FBCF778B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89ADCE2-9F35-4F2D-ADD6-14B4914839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B7EFFD7C-F885-40E9-8DCE-A5318C626E6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A622588E-46DB-4A26-AC53-064F9D9129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410549DD-6219-4497-A13A-63F6EA8306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E5CB4F95-8C16-4621-80CF-07E3639C59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DC8F9810-49E0-4114-B91B-F0B54A8D30E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DCBCCDD5-D4DE-4C29-8A98-988016755F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3A6437C9-BE89-4021-A073-31735580AB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86CAA0C3-78D0-497E-9096-7AA6883051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B9DE1F0B-C892-4ADC-AD4A-173DA3A396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3DBDA534-C558-4C9A-9396-AB68682989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B094E6A7-A0B4-4BE3-84AE-7D8C75E09A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C5CB23C0-2556-49FD-B99C-19FA06B663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8A83E41C-1329-4B98-B2A2-8558B1A9D8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2A9B1C44-18AB-4559-8CC6-587A83A5266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E1D113F5-D10C-4418-BF29-BEDD284033D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5D2236A2-BD0B-43B3-A940-9DEA716B07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7AA3EA73-A108-462D-817D-6D07F02A07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75AA6C6C-869B-4E7B-A621-2D1A111F9E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16BB1B08-BF68-43C1-A0AD-BA096D20410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6129826C-21CE-4A47-85E9-42C4EF3CEF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EF653CF4-67E9-4A12-9F90-D02BC4E591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90987575-DA5C-435F-A36B-724CDCDE01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F0B70D61-E108-4D74-A71A-350F0D8AF4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DE757DC1-A601-47E7-ADF2-982887EA59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6A9A381E-4BF0-4E4D-847A-F14322F8F5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9F23203D-5E48-4640-9A98-24144B678F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EDFC801E-D822-4008-989A-B3CA1F3B6D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E83BE927-B1E5-4047-9828-04657EA45E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BD7B5ADC-0833-4AD5-B432-60276AEB5A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EF060824-63C4-4F19-8CF1-0CFB057AA4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CFDEDF4E-79D1-42E5-A79D-8B10D34DD9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AC36EB60-56EC-43DF-BE08-DBE277F457B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9F1F0792-39A2-46E2-B0DD-890A80C197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7350920D-5014-464D-8AFE-878F814D6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C57F5169-0C48-4D1E-86EC-C039060B26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7F7A245E-BF13-4D59-A509-CCDE100606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8E88E6DC-254C-4FB3-9DEF-D94B9245EC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A248E8E7-30B9-474A-8106-58B9F4DAD3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D7221003-3B2C-4F06-8375-52E6338A34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161B6F71-B71D-4789-A66B-6514D77597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91991655-F622-4253-8900-EC2C11CC01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AEABCF5B-D85A-4154-B119-41AB007283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2A761B74-7339-4EAB-B277-0302C5D619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5D8A7D65-C2A7-465B-97B2-1D3C3D3D74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23A7EDDD-8874-4A58-8CF9-348C57C19C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017F2FAB-941B-43F2-A945-8DFB051A63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F0F67CB0-EDD7-44F3-93A2-965B7FB6ED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9310E84F-53D2-4ED5-BD98-AA4D3AB701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7BE171AE-B988-47D5-BB7A-3ECE9D3A90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C0ED933A-204D-431C-8F62-084B4717BC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526F11AA-156B-4A1A-A486-CD2EA54730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7FA928CA-A5F1-4941-8F24-181C5FC6BC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7D304894-9A4B-4A93-BE77-C5AB2F2777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81E24E29-B596-4A86-B39A-484AA5E1A1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40674ACE-BD46-429F-8AD7-F9ACE59190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05A7AC41-92A0-4E19-A4DE-64E12260164D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B41ACCE5-CE35-45CA-8F07-AAA9E67947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2D5F6B56-82BA-400B-A559-7039C49D088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8A021811-BFC4-4486-8D8A-9A715026E49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2EE2E25D-50D4-45D4-BBE8-581C4A66906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F5D980ED-4C93-4AB7-BC2B-98411ED772F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2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2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013876C3-00A1-4339-A663-92CB6929AAB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30F67A79-5F82-41AA-851C-FB41047EB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1A3279C8-9771-47F5-BC85-DF5A40793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B3E8-4C1B-4BFB-B47A-D59BB53B8F3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7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4C6C71F-1B22-44AE-BABB-59B9489CC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DDC2CAE-3EED-48FD-B623-950173893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00B1D00-927C-45CD-B314-BF0F7F690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9214-9EDA-4433-8F73-DF46D61B848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4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9FF301C2-81DE-4AB8-9FD9-BDFFC72EF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DD65991-122E-4666-8093-AF90902BB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27C8D72-DEA3-4927-A76A-99340A81F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8DD3-22BC-4F66-9622-B04717FD63B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7289B04-44D1-40F6-9C8A-92E7EC9E3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44202C1-8273-4DFB-85F0-073C4E675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E6EADF8-0725-4BB2-B9AE-6A43219BC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CD3E-255F-4098-A836-19155B5FFE5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00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92F0400C-CA3D-4EB8-B3C8-3BE143B18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58C79FB-828D-4816-A5FE-55DF8D6AB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B6021CF-3CE5-4237-BCA2-592374E1A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6D25F-4D37-462F-8496-5A470A280BF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7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E394795E-B842-4F2F-83F0-02A4D9109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BC11C55-89CE-46C2-8FAB-B293229E8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5F823C76-71E0-4BD5-A90D-AF8D824F9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2DF3-D972-4E41-95B3-86F405966BB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3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761DF463-5F41-4263-A8F2-70854CCF5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ACF9E2CF-5928-4277-94E9-27F27BECD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962A227F-AC50-4044-A86F-822F2D3D0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CB98-E3CB-4B06-8316-E2C7B44D108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9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1AC7B035-308D-47FF-8691-97EFDE026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229B4ABB-157C-4666-B2A6-533AF31EF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5B4EEC81-AC4E-47DF-93A6-1ED2C6B67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BCE5-B0D1-44B4-93C3-91BED75E50F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25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D07D71F7-CB6E-46AC-925F-0D33B42BE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682ED816-35ED-4E3C-850D-CC03E62C2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93F2F62B-562F-46EB-A8C5-CFFDF9E88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3463-CD1E-452A-8CCC-96E9FF0C4F3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3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A025467-5A31-41CA-901A-6202F37C6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7AD780EB-7CB2-47DB-BB72-4FCAFDEA0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CBAC9893-C0B5-4278-95EF-B6928336C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766F-896C-42E7-BED8-0FFFBD39226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83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D5C7641-936B-4145-BA96-14123F9B0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2CC0830-6770-4D2C-B03F-161C3D36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7172856E-54CE-43CC-AD84-351BD5D50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0482-A60F-4BEE-A819-91B230EB62C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45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>
            <a:extLst>
              <a:ext uri="{FF2B5EF4-FFF2-40B4-BE49-F238E27FC236}">
                <a16:creationId xmlns:a16="http://schemas.microsoft.com/office/drawing/2014/main" id="{B5B5CED2-164D-4EE6-A668-81BB42C9642D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9A52F860-D6E4-4FEF-AE29-0F0AC686B2CC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3BFA8EB4-11A6-41CC-83B6-BC20954805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EA63C1DC-5849-4A7E-B644-985477B6F1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1254" name="Oval 6">
                <a:extLst>
                  <a:ext uri="{FF2B5EF4-FFF2-40B4-BE49-F238E27FC236}">
                    <a16:creationId xmlns:a16="http://schemas.microsoft.com/office/drawing/2014/main" id="{BFC2AF65-B860-41C1-A8F9-DF9630551D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5" name="Oval 7">
                <a:extLst>
                  <a:ext uri="{FF2B5EF4-FFF2-40B4-BE49-F238E27FC236}">
                    <a16:creationId xmlns:a16="http://schemas.microsoft.com/office/drawing/2014/main" id="{E974C9B6-9267-4144-9456-C67A1904C1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6" name="Oval 8">
                <a:extLst>
                  <a:ext uri="{FF2B5EF4-FFF2-40B4-BE49-F238E27FC236}">
                    <a16:creationId xmlns:a16="http://schemas.microsoft.com/office/drawing/2014/main" id="{4F067E31-BB96-48EC-8B1F-16731DFCA7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7" name="Oval 9">
                <a:extLst>
                  <a:ext uri="{FF2B5EF4-FFF2-40B4-BE49-F238E27FC236}">
                    <a16:creationId xmlns:a16="http://schemas.microsoft.com/office/drawing/2014/main" id="{04BE6DFB-9659-435D-80D7-31ABD58AC8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8" name="Oval 10">
                <a:extLst>
                  <a:ext uri="{FF2B5EF4-FFF2-40B4-BE49-F238E27FC236}">
                    <a16:creationId xmlns:a16="http://schemas.microsoft.com/office/drawing/2014/main" id="{D2FB422B-839C-466F-95FE-A8446D7720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9" name="Freeform 11">
                <a:extLst>
                  <a:ext uri="{FF2B5EF4-FFF2-40B4-BE49-F238E27FC236}">
                    <a16:creationId xmlns:a16="http://schemas.microsoft.com/office/drawing/2014/main" id="{ED97C7F6-2FA0-4C84-A201-DA004DCCAF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0" name="Freeform 12">
                <a:extLst>
                  <a:ext uri="{FF2B5EF4-FFF2-40B4-BE49-F238E27FC236}">
                    <a16:creationId xmlns:a16="http://schemas.microsoft.com/office/drawing/2014/main" id="{520320C0-434F-4091-BC34-6A0C2A75DF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1" name="Freeform 13">
                <a:extLst>
                  <a:ext uri="{FF2B5EF4-FFF2-40B4-BE49-F238E27FC236}">
                    <a16:creationId xmlns:a16="http://schemas.microsoft.com/office/drawing/2014/main" id="{836A393E-DFF1-4ED7-8B8E-17615AFD40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2" name="Freeform 14">
                <a:extLst>
                  <a:ext uri="{FF2B5EF4-FFF2-40B4-BE49-F238E27FC236}">
                    <a16:creationId xmlns:a16="http://schemas.microsoft.com/office/drawing/2014/main" id="{5B15C239-20A3-4335-9791-BA16E3548E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3" name="Freeform 15">
                <a:extLst>
                  <a:ext uri="{FF2B5EF4-FFF2-40B4-BE49-F238E27FC236}">
                    <a16:creationId xmlns:a16="http://schemas.microsoft.com/office/drawing/2014/main" id="{1576624B-24D0-4D82-8867-3AB95E6D6F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4" name="Oval 16">
                <a:extLst>
                  <a:ext uri="{FF2B5EF4-FFF2-40B4-BE49-F238E27FC236}">
                    <a16:creationId xmlns:a16="http://schemas.microsoft.com/office/drawing/2014/main" id="{D8CEC3EF-0D52-4CB0-93E2-6E8320A809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40A1B3B1-DE7A-4A01-ACA8-04CDA6E9EF5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1266" name="Oval 18">
                <a:extLst>
                  <a:ext uri="{FF2B5EF4-FFF2-40B4-BE49-F238E27FC236}">
                    <a16:creationId xmlns:a16="http://schemas.microsoft.com/office/drawing/2014/main" id="{5D99E5D4-DEA5-49A9-9EDA-31825F0B53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7" name="Oval 19">
                <a:extLst>
                  <a:ext uri="{FF2B5EF4-FFF2-40B4-BE49-F238E27FC236}">
                    <a16:creationId xmlns:a16="http://schemas.microsoft.com/office/drawing/2014/main" id="{B3F2BD92-CF40-44C8-A466-F49D1C1FA1E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8" name="Oval 20">
                <a:extLst>
                  <a:ext uri="{FF2B5EF4-FFF2-40B4-BE49-F238E27FC236}">
                    <a16:creationId xmlns:a16="http://schemas.microsoft.com/office/drawing/2014/main" id="{58E44792-79A3-4764-A866-F2C177D653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9" name="Oval 21">
                <a:extLst>
                  <a:ext uri="{FF2B5EF4-FFF2-40B4-BE49-F238E27FC236}">
                    <a16:creationId xmlns:a16="http://schemas.microsoft.com/office/drawing/2014/main" id="{B9478383-4D47-4FF0-86B3-E916B1C41E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0" name="Oval 22">
                <a:extLst>
                  <a:ext uri="{FF2B5EF4-FFF2-40B4-BE49-F238E27FC236}">
                    <a16:creationId xmlns:a16="http://schemas.microsoft.com/office/drawing/2014/main" id="{1F32B163-EDE3-4ABA-BE51-26085719D8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1" name="Oval 23">
                <a:extLst>
                  <a:ext uri="{FF2B5EF4-FFF2-40B4-BE49-F238E27FC236}">
                    <a16:creationId xmlns:a16="http://schemas.microsoft.com/office/drawing/2014/main" id="{5B45826D-0576-4E62-97A1-C5DC3DE2E62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2" name="Oval 24">
                <a:extLst>
                  <a:ext uri="{FF2B5EF4-FFF2-40B4-BE49-F238E27FC236}">
                    <a16:creationId xmlns:a16="http://schemas.microsoft.com/office/drawing/2014/main" id="{0497A512-8106-4970-82EE-57D75126AB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3" name="Oval 25">
                <a:extLst>
                  <a:ext uri="{FF2B5EF4-FFF2-40B4-BE49-F238E27FC236}">
                    <a16:creationId xmlns:a16="http://schemas.microsoft.com/office/drawing/2014/main" id="{CE890F8C-6743-4D08-9304-1A5DC5FB0F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4" name="Freeform 26">
                <a:extLst>
                  <a:ext uri="{FF2B5EF4-FFF2-40B4-BE49-F238E27FC236}">
                    <a16:creationId xmlns:a16="http://schemas.microsoft.com/office/drawing/2014/main" id="{8284D76D-943A-426D-B11A-BCD01B9E6A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5" name="Freeform 27">
                <a:extLst>
                  <a:ext uri="{FF2B5EF4-FFF2-40B4-BE49-F238E27FC236}">
                    <a16:creationId xmlns:a16="http://schemas.microsoft.com/office/drawing/2014/main" id="{95A555FC-3503-410A-B526-A7CE12DBDA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6" name="Freeform 28">
                <a:extLst>
                  <a:ext uri="{FF2B5EF4-FFF2-40B4-BE49-F238E27FC236}">
                    <a16:creationId xmlns:a16="http://schemas.microsoft.com/office/drawing/2014/main" id="{FFABECA8-9B08-498C-872D-71AD3946AE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7" name="Freeform 29">
                <a:extLst>
                  <a:ext uri="{FF2B5EF4-FFF2-40B4-BE49-F238E27FC236}">
                    <a16:creationId xmlns:a16="http://schemas.microsoft.com/office/drawing/2014/main" id="{CAFFB882-3692-4357-9CFB-02FFBBCCF7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F889C625-72D9-41D5-B283-80A47A6E45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46275A3C-CDC9-4327-9D48-AAFBDD2585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80" name="Freeform 32">
                <a:extLst>
                  <a:ext uri="{FF2B5EF4-FFF2-40B4-BE49-F238E27FC236}">
                    <a16:creationId xmlns:a16="http://schemas.microsoft.com/office/drawing/2014/main" id="{2912C703-CD8D-437D-A3B0-3F32978CF4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1" name="Freeform 33">
                <a:extLst>
                  <a:ext uri="{FF2B5EF4-FFF2-40B4-BE49-F238E27FC236}">
                    <a16:creationId xmlns:a16="http://schemas.microsoft.com/office/drawing/2014/main" id="{8D8BAF67-BD64-4037-A224-6430AB7D19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2" name="Freeform 34">
                <a:extLst>
                  <a:ext uri="{FF2B5EF4-FFF2-40B4-BE49-F238E27FC236}">
                    <a16:creationId xmlns:a16="http://schemas.microsoft.com/office/drawing/2014/main" id="{CF11FA4E-F657-49BD-9777-91E2F4A5B4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34674ADA-6479-4B52-88C2-30D38CC4C5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5CE785BD-69D6-4954-9A51-C11435E2C1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1285" name="Freeform 37">
                <a:extLst>
                  <a:ext uri="{FF2B5EF4-FFF2-40B4-BE49-F238E27FC236}">
                    <a16:creationId xmlns:a16="http://schemas.microsoft.com/office/drawing/2014/main" id="{BAE4153A-C865-48D6-AE31-02690D3D67C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6" name="Freeform 38">
                <a:extLst>
                  <a:ext uri="{FF2B5EF4-FFF2-40B4-BE49-F238E27FC236}">
                    <a16:creationId xmlns:a16="http://schemas.microsoft.com/office/drawing/2014/main" id="{501C5830-6DED-41C5-98A7-D98ED19E0A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7" name="Freeform 39">
                <a:extLst>
                  <a:ext uri="{FF2B5EF4-FFF2-40B4-BE49-F238E27FC236}">
                    <a16:creationId xmlns:a16="http://schemas.microsoft.com/office/drawing/2014/main" id="{F246241C-A6B5-465E-B18A-B1F167D907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8" name="Freeform 40">
                <a:extLst>
                  <a:ext uri="{FF2B5EF4-FFF2-40B4-BE49-F238E27FC236}">
                    <a16:creationId xmlns:a16="http://schemas.microsoft.com/office/drawing/2014/main" id="{9C98BB10-4253-43D8-BC46-9AFCCD461D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9" name="Freeform 41">
                <a:extLst>
                  <a:ext uri="{FF2B5EF4-FFF2-40B4-BE49-F238E27FC236}">
                    <a16:creationId xmlns:a16="http://schemas.microsoft.com/office/drawing/2014/main" id="{A305CE63-3166-4A11-BCB1-7113FF3F98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0" name="Freeform 42">
                <a:extLst>
                  <a:ext uri="{FF2B5EF4-FFF2-40B4-BE49-F238E27FC236}">
                    <a16:creationId xmlns:a16="http://schemas.microsoft.com/office/drawing/2014/main" id="{266CF910-62E4-4B7C-820E-958D0F120F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1" name="Freeform 43">
                <a:extLst>
                  <a:ext uri="{FF2B5EF4-FFF2-40B4-BE49-F238E27FC236}">
                    <a16:creationId xmlns:a16="http://schemas.microsoft.com/office/drawing/2014/main" id="{1BC0B5A2-9F58-46AB-BD0C-526D0590AC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5430D626-8CB6-435C-B6E0-42BC148FA4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93" name="Freeform 45">
                <a:extLst>
                  <a:ext uri="{FF2B5EF4-FFF2-40B4-BE49-F238E27FC236}">
                    <a16:creationId xmlns:a16="http://schemas.microsoft.com/office/drawing/2014/main" id="{9D2A5B16-C437-443A-8081-FD637CFB92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4" name="Freeform 46">
                <a:extLst>
                  <a:ext uri="{FF2B5EF4-FFF2-40B4-BE49-F238E27FC236}">
                    <a16:creationId xmlns:a16="http://schemas.microsoft.com/office/drawing/2014/main" id="{9E2DF485-4CD3-4C52-AB6A-C744019E01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5" name="Freeform 47">
                <a:extLst>
                  <a:ext uri="{FF2B5EF4-FFF2-40B4-BE49-F238E27FC236}">
                    <a16:creationId xmlns:a16="http://schemas.microsoft.com/office/drawing/2014/main" id="{30CFAB20-84D3-4D95-B250-86B102229C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6" name="Oval 48">
                <a:extLst>
                  <a:ext uri="{FF2B5EF4-FFF2-40B4-BE49-F238E27FC236}">
                    <a16:creationId xmlns:a16="http://schemas.microsoft.com/office/drawing/2014/main" id="{AEF2EA38-838C-4BC1-8493-618E7B0174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7" name="Oval 49">
                <a:extLst>
                  <a:ext uri="{FF2B5EF4-FFF2-40B4-BE49-F238E27FC236}">
                    <a16:creationId xmlns:a16="http://schemas.microsoft.com/office/drawing/2014/main" id="{609CBA66-B3CE-4C9B-8066-58A8AC2ABD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8" name="Oval 50">
                <a:extLst>
                  <a:ext uri="{FF2B5EF4-FFF2-40B4-BE49-F238E27FC236}">
                    <a16:creationId xmlns:a16="http://schemas.microsoft.com/office/drawing/2014/main" id="{C6012C56-F697-4A6E-98AE-C5D56CA48FB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9" name="Oval 51">
                <a:extLst>
                  <a:ext uri="{FF2B5EF4-FFF2-40B4-BE49-F238E27FC236}">
                    <a16:creationId xmlns:a16="http://schemas.microsoft.com/office/drawing/2014/main" id="{42109880-A0E6-49CF-A1CB-EA4D5D733C6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0" name="Oval 52">
                <a:extLst>
                  <a:ext uri="{FF2B5EF4-FFF2-40B4-BE49-F238E27FC236}">
                    <a16:creationId xmlns:a16="http://schemas.microsoft.com/office/drawing/2014/main" id="{3C716041-D18A-4F23-A7E4-1D76BDE6AD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1" name="Oval 53">
                <a:extLst>
                  <a:ext uri="{FF2B5EF4-FFF2-40B4-BE49-F238E27FC236}">
                    <a16:creationId xmlns:a16="http://schemas.microsoft.com/office/drawing/2014/main" id="{AD18A47D-45B6-4F23-8840-527DE5C08C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182CD52B-1D51-48D8-A786-56F9B36DA9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70A34668-A8FE-400B-BC56-1F0A11F6F7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38606BF6-3EEB-4B96-B9F8-0DCECC35C0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3B203FDF-C335-490A-A285-B3BAF89A20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B75D18B5-8D2E-4FAB-9771-D04C472A43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2879B06D-5467-4270-A705-062803D3EB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53A6B01E-F0CE-49C4-A35E-96DF312C42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2218A79D-1F80-42EC-92F4-B9E2C28FAEA0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9FB1AE1D-FF85-4745-B1E7-EF5ECF2D5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8A67C53D-6F26-40B5-8365-CDBECF5B0A8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44BF8F41-01A6-4675-B5F0-446419F1830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5861EF1C-C0E5-4621-A14F-7574AE3942A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A9B09B0A-EE5D-4F40-906D-190439ACC5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1315" name="Rectangle 67">
            <a:extLst>
              <a:ext uri="{FF2B5EF4-FFF2-40B4-BE49-F238E27FC236}">
                <a16:creationId xmlns:a16="http://schemas.microsoft.com/office/drawing/2014/main" id="{B6A1D134-5F46-4C72-B1B7-39F502CE6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1316" name="Rectangle 68">
            <a:extLst>
              <a:ext uri="{FF2B5EF4-FFF2-40B4-BE49-F238E27FC236}">
                <a16:creationId xmlns:a16="http://schemas.microsoft.com/office/drawing/2014/main" id="{48E591C1-7B42-49FE-81B4-106723821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317" name="Rectangle 69">
            <a:extLst>
              <a:ext uri="{FF2B5EF4-FFF2-40B4-BE49-F238E27FC236}">
                <a16:creationId xmlns:a16="http://schemas.microsoft.com/office/drawing/2014/main" id="{D6E88341-F768-47D2-8E4E-0FB9849242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8" name="Rectangle 70">
            <a:extLst>
              <a:ext uri="{FF2B5EF4-FFF2-40B4-BE49-F238E27FC236}">
                <a16:creationId xmlns:a16="http://schemas.microsoft.com/office/drawing/2014/main" id="{BB75F727-37FE-49AB-99C1-C4C12CC648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9" name="Rectangle 71">
            <a:extLst>
              <a:ext uri="{FF2B5EF4-FFF2-40B4-BE49-F238E27FC236}">
                <a16:creationId xmlns:a16="http://schemas.microsoft.com/office/drawing/2014/main" id="{244B2B57-1581-4BEE-8C5F-EA8DAE3F23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14DC92D-7DE8-475A-9D3A-9592D4E4306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Spanish VBS Logo">
            <a:extLst>
              <a:ext uri="{FF2B5EF4-FFF2-40B4-BE49-F238E27FC236}">
                <a16:creationId xmlns:a16="http://schemas.microsoft.com/office/drawing/2014/main" id="{FD01A3A4-B90B-4A1D-874A-82DFDA74E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panish VBS Logo">
            <a:extLst>
              <a:ext uri="{FF2B5EF4-FFF2-40B4-BE49-F238E27FC236}">
                <a16:creationId xmlns:a16="http://schemas.microsoft.com/office/drawing/2014/main" id="{2CC1C9AE-F563-42CC-AC30-A314C9A5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065D3F7-77CA-4F12-A3F3-A91B8C9E6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6000" b="1">
                <a:solidFill>
                  <a:schemeClr val="tx1"/>
                </a:solidFill>
                <a:latin typeface="Comic Sans MS" pitchFamily="66" charset="0"/>
              </a:rPr>
              <a:t>Versículo bíblico para la unidad</a:t>
            </a:r>
            <a:endParaRPr lang="en-US" altLang="en-US" sz="6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E87636-62D6-4946-8746-FB2BB2D0B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98675"/>
            <a:ext cx="8382000" cy="4530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800" b="1">
                <a:latin typeface="Comic Sans MS" pitchFamily="66" charset="0"/>
              </a:rPr>
              <a:t>Por tanto, vayan y hagan discípulos de todas las naciones,</a:t>
            </a:r>
            <a:r>
              <a:rPr lang="es-ES" altLang="en-US" sz="6600" b="1">
                <a:latin typeface="Comic Sans MS" pitchFamily="66" charset="0"/>
              </a:rPr>
              <a:t>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AE532079-89C7-4263-98A1-E5166AE33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bautizándolos en el nombre del Padre y del Hijo y del Espíritu Santo,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>
            <a:extLst>
              <a:ext uri="{FF2B5EF4-FFF2-40B4-BE49-F238E27FC236}">
                <a16:creationId xmlns:a16="http://schemas.microsoft.com/office/drawing/2014/main" id="{84A96A45-C19A-4EBE-825B-C04E1F60E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enseñándoles a obedecer todo lo que les he mandado a ustedes.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>
            <a:extLst>
              <a:ext uri="{FF2B5EF4-FFF2-40B4-BE49-F238E27FC236}">
                <a16:creationId xmlns:a16="http://schemas.microsoft.com/office/drawing/2014/main" id="{DDA7744F-5541-46EA-9476-C4B5D7DAA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000" b="1">
                <a:latin typeface="Comic Sans MS" pitchFamily="66" charset="0"/>
              </a:rPr>
              <a:t>Y les aseguro que estaré con ustedes siempre, hasta el fin del mundo (Mateo 28:19-20).</a:t>
            </a:r>
            <a:endParaRPr lang="en-US" altLang="en-US" sz="60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0399574">
            <a:extLst>
              <a:ext uri="{FF2B5EF4-FFF2-40B4-BE49-F238E27FC236}">
                <a16:creationId xmlns:a16="http://schemas.microsoft.com/office/drawing/2014/main" id="{D346C46A-4FC3-4DBA-9646-C3BEA55C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B9D3D8B1-F0C1-4D5B-8EE1-3A99EFD8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20000"/>
              <a:buFontTx/>
              <a:buNone/>
            </a:pPr>
            <a:r>
              <a:rPr lang="es-ES" altLang="en-US" sz="4000">
                <a:latin typeface="Tahoma" panose="020B0604030504040204" pitchFamily="34" charset="0"/>
              </a:rPr>
              <a:t>"Juro lealtad a la Bandera de los Estados Unidos de América y a la República que representa, una nación bajo el amparo de Dios, indivisible, con libertad y justicia para todos." 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87B622D-B2B5-442F-A4F0-3E75C059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2078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Juramento a la bandera americana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D1506C-F01C-4388-A456-58ECA84AC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Juramento a la bandera cristiana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F3F3009-B052-41CB-BCA2-2AA124E11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>
                <a:solidFill>
                  <a:schemeClr val="tx2"/>
                </a:solidFill>
              </a:rPr>
              <a:t>  </a:t>
            </a:r>
            <a:r>
              <a:rPr lang="es-ES" altLang="en-US" sz="3600"/>
              <a:t>"Juro lealtad a la bandera Cristiana, y al Salvador que su reino ha puesto, un Salvador, crucificado , resucitado y que viene otra vez, con vida y libertad para todo aquel que en el cree."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/>
          </a:p>
        </p:txBody>
      </p:sp>
      <p:pic>
        <p:nvPicPr>
          <p:cNvPr id="10244" name="Picture 4" descr="christian flag">
            <a:extLst>
              <a:ext uri="{FF2B5EF4-FFF2-40B4-BE49-F238E27FC236}">
                <a16:creationId xmlns:a16="http://schemas.microsoft.com/office/drawing/2014/main" id="{CC444C25-F312-4154-BB83-A4B44064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E12C359-0080-437B-AA87-500CFC91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Juramento a la Biblia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D06C9DF-4A2A-439B-BB07-A9BBDC543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Prometo lealtad a la Biblia, la Santa Palabra de Dios, y la haré lámpara a mis pies, lumbrera a mi camino, y guardaré sus dichos en mi corazón para no pecar contra Dios.</a:t>
            </a:r>
          </a:p>
        </p:txBody>
      </p:sp>
      <p:pic>
        <p:nvPicPr>
          <p:cNvPr id="11268" name="Picture 13" descr="MCj03986990000[1]">
            <a:extLst>
              <a:ext uri="{FF2B5EF4-FFF2-40B4-BE49-F238E27FC236}">
                <a16:creationId xmlns:a16="http://schemas.microsoft.com/office/drawing/2014/main" id="{77357391-F074-4F4F-8BCC-35E9E71E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C94F0F96-1755-4D30-B281-C8BC96277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 altLang="en-US" sz="4800" b="1" dirty="0">
                <a:solidFill>
                  <a:schemeClr val="tx1"/>
                </a:solidFill>
                <a:latin typeface="Comic Sans MS" pitchFamily="66" charset="0"/>
              </a:rPr>
              <a:t>Hombres Bautistas de Texas Alivio en Desastres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BAE68913-FBE4-4112-9980-7EEF1EE3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3388"/>
            <a:ext cx="79248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</TotalTime>
  <Words>198</Words>
  <Application>Microsoft Office PowerPoint</Application>
  <PresentationFormat>Presentación en pantalla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Wingdings</vt:lpstr>
      <vt:lpstr>Comic Sans MS</vt:lpstr>
      <vt:lpstr>Tahoma</vt:lpstr>
      <vt:lpstr>Ripple</vt:lpstr>
      <vt:lpstr>Presentación de PowerPoint</vt:lpstr>
      <vt:lpstr>Versículo bíblico para la unidad</vt:lpstr>
      <vt:lpstr>Presentación de PowerPoint</vt:lpstr>
      <vt:lpstr>Presentación de PowerPoint</vt:lpstr>
      <vt:lpstr>Presentación de PowerPoint</vt:lpstr>
      <vt:lpstr>Presentación de PowerPoint</vt:lpstr>
      <vt:lpstr>Juramento a la bandera cristiana</vt:lpstr>
      <vt:lpstr>Presentación de PowerPoint</vt:lpstr>
      <vt:lpstr>Hombres Bautistas de Texas Alivio en Desastres</vt:lpstr>
      <vt:lpstr>Presentación de PowerPoint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El Chiko de Rojo</cp:lastModifiedBy>
  <cp:revision>53</cp:revision>
  <dcterms:created xsi:type="dcterms:W3CDTF">2007-01-01T00:31:36Z</dcterms:created>
  <dcterms:modified xsi:type="dcterms:W3CDTF">2020-01-19T04:40:31Z</dcterms:modified>
</cp:coreProperties>
</file>