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74" r:id="rId8"/>
    <p:sldId id="276" r:id="rId9"/>
    <p:sldId id="265" r:id="rId10"/>
    <p:sldId id="267" r:id="rId11"/>
    <p:sldId id="277" r:id="rId12"/>
    <p:sldId id="278" r:id="rId13"/>
    <p:sldId id="268" r:id="rId14"/>
    <p:sldId id="269" r:id="rId15"/>
    <p:sldId id="27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4F00"/>
    <a:srgbClr val="4EBC56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595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91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117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37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6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43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528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833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02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22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26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0368-50AF-4F16-8AB1-8AC4E715918A}" type="datetimeFigureOut">
              <a:rPr lang="es-GT" smtClean="0"/>
              <a:t>22/10/2019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72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jesus unico salvador">
            <a:extLst>
              <a:ext uri="{FF2B5EF4-FFF2-40B4-BE49-F238E27FC236}">
                <a16:creationId xmlns:a16="http://schemas.microsoft.com/office/drawing/2014/main" id="{E91A3B45-FA06-416F-AB5D-7E3E6699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53" y="829057"/>
            <a:ext cx="5115696" cy="5278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696" y="419963"/>
            <a:ext cx="5552304" cy="3645246"/>
          </a:xfrm>
        </p:spPr>
        <p:txBody>
          <a:bodyPr anchor="ctr">
            <a:noAutofit/>
          </a:bodyPr>
          <a:lstStyle/>
          <a:p>
            <a:pPr algn="ctr"/>
            <a:r>
              <a:rPr lang="es-GT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SALVACIÓN EN EL HIJO DE DIOS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477AB2-A282-4343-805F-7486DACF4436}"/>
              </a:ext>
            </a:extLst>
          </p:cNvPr>
          <p:cNvSpPr/>
          <p:nvPr/>
        </p:nvSpPr>
        <p:spPr>
          <a:xfrm>
            <a:off x="678122" y="4168788"/>
            <a:ext cx="5115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salvación nos viene únicamente por medio de Jesucristo”.  </a:t>
            </a:r>
          </a:p>
        </p:txBody>
      </p:sp>
    </p:spTree>
    <p:extLst>
      <p:ext uri="{BB962C8B-B14F-4D97-AF65-F5344CB8AC3E}">
        <p14:creationId xmlns:p14="http://schemas.microsoft.com/office/powerpoint/2010/main" val="189171075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554181"/>
            <a:ext cx="11180618" cy="5749637"/>
          </a:xfrm>
        </p:spPr>
        <p:txBody>
          <a:bodyPr anchor="ctr">
            <a:normAutofit/>
          </a:bodyPr>
          <a:lstStyle/>
          <a:p>
            <a:pPr marL="600075" lvl="1" indent="-514350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y la serpiente de bronce. 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800" dirty="0"/>
              <a:t>La serpiente era una tipología del Mesías y su obra, V.14. Números 21:4-9.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800" dirty="0"/>
              <a:t>Jesús seria levantado en la cruz para redimirnos del pecado y de la muerte, V.14. Juan 8:28; 12:32,34.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800" dirty="0"/>
              <a:t>Jesús es el único que da vida eterna a los que miran o creen en Él, V.15. Juan 1:4, 3:15. </a:t>
            </a:r>
          </a:p>
        </p:txBody>
      </p:sp>
    </p:spTree>
    <p:extLst>
      <p:ext uri="{BB962C8B-B14F-4D97-AF65-F5344CB8AC3E}">
        <p14:creationId xmlns:p14="http://schemas.microsoft.com/office/powerpoint/2010/main" val="2162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53306-3B87-4ECB-81B9-F9B464AE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40327"/>
            <a:ext cx="11166763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saber que nadie puede ganar su salvación, sólo Cristo la da por gracia a los que creen en Él, Efesios 2:8-9. Sirva a Cristo con deseo y gratitud siempre.</a:t>
            </a:r>
          </a:p>
        </p:txBody>
      </p:sp>
    </p:spTree>
    <p:extLst>
      <p:ext uri="{BB962C8B-B14F-4D97-AF65-F5344CB8AC3E}">
        <p14:creationId xmlns:p14="http://schemas.microsoft.com/office/powerpoint/2010/main" val="16688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E725009-5041-495C-A3A6-C90ED4B3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05" y="951519"/>
            <a:ext cx="5388209" cy="4909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4782" y="401782"/>
            <a:ext cx="5741218" cy="3782290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dirty="0"/>
              <a:t>TANTO AMÓ DIOS AL MUNDO</a:t>
            </a:r>
            <a:br>
              <a:rPr lang="es-GT" sz="6500" dirty="0"/>
            </a:br>
            <a:b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3:16-21.</a:t>
            </a:r>
            <a:endParaRPr lang="es-GT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528070" y="5158767"/>
            <a:ext cx="1394641" cy="1297451"/>
          </a:xfrm>
          <a:prstGeom prst="ellipse">
            <a:avLst/>
          </a:prstGeom>
          <a:solidFill>
            <a:srgbClr val="E64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79E28A0D-3D08-4F5D-8CCE-8C8FEBE66D7A}"/>
              </a:ext>
            </a:extLst>
          </p:cNvPr>
          <p:cNvSpPr txBox="1">
            <a:spLocks/>
          </p:cNvSpPr>
          <p:nvPr/>
        </p:nvSpPr>
        <p:spPr>
          <a:xfrm>
            <a:off x="5183188" y="987424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989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526473"/>
            <a:ext cx="11180618" cy="5777346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gran amor de Dios. 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800" dirty="0"/>
              <a:t>Implica sacrificio: entregó a su Hijo unigénito para morir en la cruz por la humanidad pecadora, V.16.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800" dirty="0"/>
              <a:t>Implica propósito concreto: Creer en Cristo. </a:t>
            </a:r>
          </a:p>
          <a:p>
            <a:pPr marL="1508125" lvl="2" indent="-514350" algn="just">
              <a:buFont typeface="+mj-lt"/>
              <a:buAutoNum type="alphaLcParenR"/>
            </a:pPr>
            <a:r>
              <a:rPr lang="es-GT" sz="3600" dirty="0"/>
              <a:t>Para no perecer sino mas bien tener vida eterna, V.16. Véase Ezequiel 18:23.</a:t>
            </a:r>
          </a:p>
          <a:p>
            <a:pPr marL="1508125" lvl="2" indent="-514350" algn="just">
              <a:buFont typeface="+mj-lt"/>
              <a:buAutoNum type="alphaLcParenR"/>
            </a:pPr>
            <a:r>
              <a:rPr lang="es-GT" sz="3600" dirty="0"/>
              <a:t>Para salvación de condenación eterna, V.17.</a:t>
            </a:r>
          </a:p>
          <a:p>
            <a:pPr marL="1050925" lvl="2" indent="-514350" algn="just">
              <a:buFont typeface="+mj-lt"/>
              <a:buAutoNum type="arabicParenR" startAt="3"/>
            </a:pPr>
            <a:r>
              <a:rPr lang="es-GT" sz="3800" dirty="0"/>
              <a:t>Implica decisión: Si se acepta a Cristo hay salvación, si se rechaza a Cristo hay condenación, V.18. </a:t>
            </a:r>
          </a:p>
        </p:txBody>
      </p:sp>
    </p:spTree>
    <p:extLst>
      <p:ext uri="{BB962C8B-B14F-4D97-AF65-F5344CB8AC3E}">
        <p14:creationId xmlns:p14="http://schemas.microsoft.com/office/powerpoint/2010/main" val="39409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526473"/>
            <a:ext cx="11152909" cy="5777345"/>
          </a:xfrm>
        </p:spPr>
        <p:txBody>
          <a:bodyPr anchor="ctr">
            <a:normAutofit/>
          </a:bodyPr>
          <a:lstStyle/>
          <a:p>
            <a:pPr marL="539750" indent="-460375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gran amor de Dios es rechazado o aceptado. 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800" dirty="0"/>
              <a:t>Muchos lo rechazan porque aman las tinieblas que cubren sus malas acciones, V.19.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800" dirty="0"/>
              <a:t>Muchos lo rechazan porque no quieren que se ponga al descubierto sus malas acciones, V.20.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800" dirty="0"/>
              <a:t>Muchos lo aceptan por fe, son atraídos a la luz, porque quieren honrar a Dios, V.21.</a:t>
            </a:r>
          </a:p>
        </p:txBody>
      </p:sp>
    </p:spTree>
    <p:extLst>
      <p:ext uri="{BB962C8B-B14F-4D97-AF65-F5344CB8AC3E}">
        <p14:creationId xmlns:p14="http://schemas.microsoft.com/office/powerpoint/2010/main" val="3132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53306-3B87-4ECB-81B9-F9B464AE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40327"/>
            <a:ext cx="11166763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que evalúe su andar con el Señor está viviendo en las tinieblas o en la luz. Dios lo ama y le dará poder para andar en la verdad, rechazando los caminos de las tinieblas. Véase                Hebreos 12:7-11.</a:t>
            </a:r>
          </a:p>
        </p:txBody>
      </p:sp>
    </p:spTree>
    <p:extLst>
      <p:ext uri="{BB962C8B-B14F-4D97-AF65-F5344CB8AC3E}">
        <p14:creationId xmlns:p14="http://schemas.microsoft.com/office/powerpoint/2010/main" val="36032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2" y="2206171"/>
            <a:ext cx="10515600" cy="2075543"/>
          </a:xfrm>
          <a:prstGeom prst="chevron">
            <a:avLst/>
          </a:prstGeom>
          <a:solidFill>
            <a:srgbClr val="E64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s-GT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DISCIPULADO Y 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20481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073" y="374073"/>
            <a:ext cx="11526981" cy="610985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verdad central de esta lección es que la salvación nos viene únicamente por medio de Cristo.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Aunque sabemos que esto es cierto, a veces decimos una cosa, pero nuestras acciones dicen otra cosa.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salvación del pecado solo nos la proporciona Dios Padre a través de su Hijo.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Dejemos de confiar en sí mismos o en lo que tenemos o somos y renovemos nuestra confianza en Cristo.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Vivamos fielmente de acuerdo a esta verdad.</a:t>
            </a:r>
          </a:p>
        </p:txBody>
      </p:sp>
    </p:spTree>
    <p:extLst>
      <p:ext uri="{BB962C8B-B14F-4D97-AF65-F5344CB8AC3E}">
        <p14:creationId xmlns:p14="http://schemas.microsoft.com/office/powerpoint/2010/main" val="22368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no fueron los clavos los que sostuvieron a cristo en la cruz">
            <a:extLst>
              <a:ext uri="{FF2B5EF4-FFF2-40B4-BE49-F238E27FC236}">
                <a16:creationId xmlns:a16="http://schemas.microsoft.com/office/drawing/2014/main" id="{54E806A6-FE16-42F3-AD32-1BF000CC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9A8A50-3FC0-42D6-A6FF-BF5A4C85468D}"/>
              </a:ext>
            </a:extLst>
          </p:cNvPr>
          <p:cNvSpPr/>
          <p:nvPr/>
        </p:nvSpPr>
        <p:spPr>
          <a:xfrm>
            <a:off x="798785" y="1297932"/>
            <a:ext cx="102843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 CLAVE: </a:t>
            </a: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“Respondió Jesús: De cierto, de cierto te digo, que el que no naciere de agua y del Espíritu, no puede entrar en el reino de Dios”, Juan 3:5.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46B134-3485-4F05-AE5B-40FD0776936D}"/>
              </a:ext>
            </a:extLst>
          </p:cNvPr>
          <p:cNvSpPr/>
          <p:nvPr/>
        </p:nvSpPr>
        <p:spPr>
          <a:xfrm>
            <a:off x="798784" y="4811947"/>
            <a:ext cx="10284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BÍBLICO: </a:t>
            </a: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3:1-21.</a:t>
            </a:r>
            <a:endParaRPr lang="es-G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3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978767"/>
          </a:xfrm>
        </p:spPr>
        <p:txBody>
          <a:bodyPr>
            <a:normAutofit/>
          </a:bodyPr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218" y="1413164"/>
            <a:ext cx="11526982" cy="5070763"/>
          </a:xfrm>
        </p:spPr>
        <p:txBody>
          <a:bodyPr anchor="ctr">
            <a:noAutofit/>
          </a:bodyPr>
          <a:lstStyle/>
          <a:p>
            <a:pPr algn="just">
              <a:buFontTx/>
              <a:buChar char="-"/>
            </a:pPr>
            <a:r>
              <a:rPr lang="es-G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ejemplos ha visto usted de personas que han recibido una segunda oportunidad y han encontrado una vida nueva?</a:t>
            </a:r>
          </a:p>
          <a:p>
            <a:pPr algn="just">
              <a:buFontTx/>
              <a:buChar char="-"/>
            </a:pPr>
            <a:r>
              <a:rPr lang="es-G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un deportista que recibe una segunda oportunidad y reaviva su carrera.</a:t>
            </a:r>
          </a:p>
          <a:p>
            <a:pPr algn="just">
              <a:buFontTx/>
              <a:buChar char="-"/>
            </a:pPr>
            <a:r>
              <a:rPr lang="es-G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una persona llena de prejuicios pero que después se enternece y siente compasión por alguien que antes había desechado. </a:t>
            </a:r>
          </a:p>
          <a:p>
            <a:pPr algn="just">
              <a:buFontTx/>
              <a:buChar char="-"/>
            </a:pPr>
            <a:r>
              <a:rPr lang="es-G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lección de hoy veremos la más sublime historia de redención: la redención espiritual a través del misericordioso don divino de la salvación.</a:t>
            </a:r>
          </a:p>
        </p:txBody>
      </p:sp>
    </p:spTree>
    <p:extLst>
      <p:ext uri="{BB962C8B-B14F-4D97-AF65-F5344CB8AC3E}">
        <p14:creationId xmlns:p14="http://schemas.microsoft.com/office/powerpoint/2010/main" val="28742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F1D75EF-1FF1-47DF-9502-95C96D1B5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27" y="955962"/>
            <a:ext cx="5388209" cy="4903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4782" y="401782"/>
            <a:ext cx="5741218" cy="3782290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dirty="0"/>
              <a:t>ES NECESARIO NACER DE NUEVO</a:t>
            </a:r>
            <a:br>
              <a:rPr lang="es-GT" sz="6500" dirty="0"/>
            </a:br>
            <a:b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3:1-8. </a:t>
            </a:r>
            <a:endParaRPr lang="es-GT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528070" y="5158767"/>
            <a:ext cx="1394641" cy="1297451"/>
          </a:xfrm>
          <a:prstGeom prst="ellipse">
            <a:avLst/>
          </a:prstGeom>
          <a:solidFill>
            <a:srgbClr val="E64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79E28A0D-3D08-4F5D-8CCE-8C8FEBE66D7A}"/>
              </a:ext>
            </a:extLst>
          </p:cNvPr>
          <p:cNvSpPr txBox="1">
            <a:spLocks/>
          </p:cNvSpPr>
          <p:nvPr/>
        </p:nvSpPr>
        <p:spPr>
          <a:xfrm>
            <a:off x="5183188" y="987424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881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617" y="374073"/>
            <a:ext cx="11194473" cy="610985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Nicodemo se acerca a Jesús.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era fariseo y principal entre los judíos, V.1.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vino a Jesús de noche, V.2.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y otros sabían que Jesús era un maestro venido de Dios, V. V.2. “Rabí=maestro”.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necesitaba nacer de nuevo, V.3.</a:t>
            </a:r>
          </a:p>
          <a:p>
            <a:pPr marL="1428750" lvl="2" indent="-514350" algn="just">
              <a:buFont typeface="+mj-lt"/>
              <a:buAutoNum type="arabicParenR"/>
            </a:pPr>
            <a:r>
              <a:rPr lang="es-GT" sz="3400" dirty="0"/>
              <a:t>Esta palabra se traduce como “de nuevo”, y como “de lo alto”</a:t>
            </a:r>
          </a:p>
          <a:p>
            <a:pPr marL="1428750" lvl="2" indent="-514350" algn="just">
              <a:buFont typeface="+mj-lt"/>
              <a:buAutoNum type="arabicParenR"/>
            </a:pPr>
            <a:r>
              <a:rPr lang="es-GT" sz="3400" dirty="0"/>
              <a:t>Ambos términos explican que el nuevo nacimiento es de naturaleza espiritual y es obra de Dios. Véase Juan 1:12-13.</a:t>
            </a:r>
          </a:p>
        </p:txBody>
      </p:sp>
    </p:spTree>
    <p:extLst>
      <p:ext uri="{BB962C8B-B14F-4D97-AF65-F5344CB8AC3E}">
        <p14:creationId xmlns:p14="http://schemas.microsoft.com/office/powerpoint/2010/main" val="18864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8" y="346364"/>
            <a:ext cx="11139054" cy="6123709"/>
          </a:xfrm>
        </p:spPr>
        <p:txBody>
          <a:bodyPr anchor="ctr">
            <a:normAutofit lnSpcReduction="10000"/>
          </a:bodyPr>
          <a:lstStyle/>
          <a:p>
            <a:pPr marL="539750" lvl="2" indent="-539750" algn="just">
              <a:buFont typeface="+mj-lt"/>
              <a:buAutoNum type="alphaUcPeriod" startAt="2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Nicodemo responde: ¿Cómo puede ser esto?</a:t>
            </a:r>
          </a:p>
          <a:p>
            <a:pPr marL="965200" lvl="2" indent="-514350" algn="just">
              <a:buFont typeface="+mj-lt"/>
              <a:buAutoNum type="arabicParenR"/>
            </a:pPr>
            <a:r>
              <a:rPr lang="es-GT" sz="3600" dirty="0"/>
              <a:t>El no entendió la verdad sobre el nuevo nacimiento, V.4.</a:t>
            </a:r>
          </a:p>
          <a:p>
            <a:pPr marL="965200" lvl="2" indent="-514350" algn="just">
              <a:buFont typeface="+mj-lt"/>
              <a:buAutoNum type="arabicParenR"/>
            </a:pPr>
            <a:r>
              <a:rPr lang="es-GT" sz="3600" dirty="0"/>
              <a:t>El Señor le explica que es necesario “nacer del agua y del Espíritu”, V.5-6.</a:t>
            </a:r>
          </a:p>
          <a:p>
            <a:pPr marL="1422400" lvl="3" indent="-514350" algn="just">
              <a:buFont typeface="+mj-lt"/>
              <a:buAutoNum type="alphaLcParenR"/>
            </a:pPr>
            <a:r>
              <a:rPr lang="es-GT" sz="3000" dirty="0"/>
              <a:t>“</a:t>
            </a:r>
            <a:r>
              <a:rPr lang="es-GT" sz="3400" dirty="0"/>
              <a:t>Nacer del agua” se refiere a la purificación espiritual. Véase Efesios 5:26; Tito 3:5.</a:t>
            </a:r>
          </a:p>
          <a:p>
            <a:pPr marL="1422400" lvl="3" indent="-514350" algn="just">
              <a:buFont typeface="+mj-lt"/>
              <a:buAutoNum type="alphaLcParenR"/>
            </a:pPr>
            <a:r>
              <a:rPr lang="es-GT" sz="3400" dirty="0"/>
              <a:t>“Nacer del Espíritu” se refiere a la obra transformadora del Espíritu. Véase 1 Corintios 5:17.</a:t>
            </a:r>
          </a:p>
          <a:p>
            <a:pPr marL="965200" lvl="2" indent="-514350" algn="just">
              <a:buFont typeface="+mj-lt"/>
              <a:buAutoNum type="arabicParenR"/>
            </a:pPr>
            <a:r>
              <a:rPr lang="es-GT" sz="3600" dirty="0"/>
              <a:t>El Señor le sigue explicando la obra transformadora del Espíritu usando el viento como ilustración, V.7-8. “Es innegable esta experiencia”.</a:t>
            </a:r>
          </a:p>
        </p:txBody>
      </p:sp>
    </p:spTree>
    <p:extLst>
      <p:ext uri="{BB962C8B-B14F-4D97-AF65-F5344CB8AC3E}">
        <p14:creationId xmlns:p14="http://schemas.microsoft.com/office/powerpoint/2010/main" val="4353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53306-3B87-4ECB-81B9-F9B464AE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40327"/>
            <a:ext cx="11166763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pasar por un nacimiento espiritual, lo cual es obra del Espíritu Santo. Esto sucede cuando la persona pone su fe en Jesucristo como su Salvador personal. </a:t>
            </a:r>
          </a:p>
        </p:txBody>
      </p:sp>
    </p:spTree>
    <p:extLst>
      <p:ext uri="{BB962C8B-B14F-4D97-AF65-F5344CB8AC3E}">
        <p14:creationId xmlns:p14="http://schemas.microsoft.com/office/powerpoint/2010/main" val="30268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055AA64-E019-49A6-9F57-8F026ECE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955960"/>
            <a:ext cx="5388209" cy="4903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4782" y="401782"/>
            <a:ext cx="5741218" cy="3782290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dirty="0"/>
              <a:t>CRISTO DEBE SER ENSALZADO</a:t>
            </a:r>
            <a:br>
              <a:rPr lang="es-GT" sz="6500" dirty="0"/>
            </a:br>
            <a:b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3:9-15.</a:t>
            </a:r>
            <a:endParaRPr lang="es-GT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528070" y="5158767"/>
            <a:ext cx="1394641" cy="1297451"/>
          </a:xfrm>
          <a:prstGeom prst="ellipse">
            <a:avLst/>
          </a:prstGeom>
          <a:solidFill>
            <a:srgbClr val="E64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79E28A0D-3D08-4F5D-8CCE-8C8FEBE66D7A}"/>
              </a:ext>
            </a:extLst>
          </p:cNvPr>
          <p:cNvSpPr txBox="1">
            <a:spLocks/>
          </p:cNvSpPr>
          <p:nvPr/>
        </p:nvSpPr>
        <p:spPr>
          <a:xfrm>
            <a:off x="5183188" y="987424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062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618" y="360218"/>
            <a:ext cx="11180617" cy="6123709"/>
          </a:xfrm>
        </p:spPr>
        <p:txBody>
          <a:bodyPr anchor="ctr">
            <a:normAutofit fontScale="92500" lnSpcReduction="20000"/>
          </a:bodyPr>
          <a:lstStyle/>
          <a:p>
            <a:pPr marL="539750" indent="-539750" algn="just">
              <a:buFont typeface="+mj-lt"/>
              <a:buAutoNum type="alphaUcPeriod"/>
            </a:pPr>
            <a:r>
              <a:rPr lang="pt-BR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reprende a Nicodemo. </a:t>
            </a:r>
            <a:endParaRPr lang="es-GT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65200" lvl="1" indent="-514350" algn="just">
              <a:buFont typeface="+mj-lt"/>
              <a:buAutoNum type="arabicParenR"/>
            </a:pPr>
            <a:r>
              <a:rPr lang="es-GT" sz="3900" dirty="0"/>
              <a:t>Porque no captó de inmediato la enseñanza del nuevo nacimiento, V.9.</a:t>
            </a:r>
          </a:p>
          <a:p>
            <a:pPr marL="965200" lvl="1" indent="-514350" algn="just">
              <a:buFont typeface="+mj-lt"/>
              <a:buAutoNum type="arabicParenR"/>
            </a:pPr>
            <a:r>
              <a:rPr lang="es-GT" sz="3900" dirty="0"/>
              <a:t>Porque siendo un maestro de la ley no reconoció la necesidad de un nuevo nacimiento espiritual, V. 10. Véase Jeremías 31:33; Ezequiel 36:25-27.</a:t>
            </a:r>
          </a:p>
          <a:p>
            <a:pPr marL="965200" lvl="1" indent="-514350" algn="just">
              <a:buFont typeface="+mj-lt"/>
              <a:buAutoNum type="arabicParenR"/>
            </a:pPr>
            <a:r>
              <a:rPr lang="es-GT" sz="3900" dirty="0"/>
              <a:t>Porque Jesús si conocía lo que estaba diciendo, V.11.</a:t>
            </a:r>
          </a:p>
          <a:p>
            <a:pPr marL="965200" lvl="1" indent="-514350" algn="just">
              <a:buFont typeface="+mj-lt"/>
              <a:buAutoNum type="arabicParenR"/>
            </a:pPr>
            <a:r>
              <a:rPr lang="es-GT" sz="3900" dirty="0"/>
              <a:t>Porque el rechazo impidió que aceptaran la verdad, V.12. 1:11.</a:t>
            </a:r>
          </a:p>
          <a:p>
            <a:pPr marL="965200" lvl="1" indent="-514350" algn="just">
              <a:buFont typeface="+mj-lt"/>
              <a:buAutoNum type="arabicParenR"/>
            </a:pPr>
            <a:r>
              <a:rPr lang="es-GT" sz="3900" dirty="0"/>
              <a:t>Porque Jesús tiene autoridad sobre el nuevo nacimiento, V.13</a:t>
            </a:r>
          </a:p>
          <a:p>
            <a:pPr marL="1438275" lvl="2" indent="-450850" algn="just">
              <a:buFont typeface="+mj-lt"/>
              <a:buAutoNum type="alphaLcParenR"/>
            </a:pPr>
            <a:r>
              <a:rPr lang="es-GT" sz="3700" dirty="0"/>
              <a:t>Hijo del hombre define su divinidad, Daniel 7:13-14.</a:t>
            </a:r>
          </a:p>
          <a:p>
            <a:pPr marL="1438275" lvl="2" indent="-450850" algn="just">
              <a:buFont typeface="+mj-lt"/>
              <a:buAutoNum type="alphaLcParenR"/>
            </a:pPr>
            <a:r>
              <a:rPr lang="es-GT" sz="3700" dirty="0"/>
              <a:t>Hijo de Dios define su autoridad, Juan 3:2, 1:14,18.</a:t>
            </a:r>
          </a:p>
        </p:txBody>
      </p:sp>
    </p:spTree>
    <p:extLst>
      <p:ext uri="{BB962C8B-B14F-4D97-AF65-F5344CB8AC3E}">
        <p14:creationId xmlns:p14="http://schemas.microsoft.com/office/powerpoint/2010/main" val="36297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906</Words>
  <Application>Microsoft Office PowerPoint</Application>
  <PresentationFormat>Panorámica</PresentationFormat>
  <Paragraphs>59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LA SALVACIÓN EN EL HIJO DE DIOS</vt:lpstr>
      <vt:lpstr>Presentación de PowerPoint</vt:lpstr>
      <vt:lpstr>INTRODUCCIÓN</vt:lpstr>
      <vt:lpstr>ES NECESARIO NACER DE NUEVO  Juan 3:1-8. </vt:lpstr>
      <vt:lpstr>Presentación de PowerPoint</vt:lpstr>
      <vt:lpstr>Presentación de PowerPoint</vt:lpstr>
      <vt:lpstr>Presentación de PowerPoint</vt:lpstr>
      <vt:lpstr>CRISTO DEBE SER ENSALZADO  Juan 3:9-15.</vt:lpstr>
      <vt:lpstr>Presentación de PowerPoint</vt:lpstr>
      <vt:lpstr>Presentación de PowerPoint</vt:lpstr>
      <vt:lpstr>Presentación de PowerPoint</vt:lpstr>
      <vt:lpstr>TANTO AMÓ DIOS AL MUNDO  Juan 3:16-21.</vt:lpstr>
      <vt:lpstr>Presentación de PowerPoint</vt:lpstr>
      <vt:lpstr>Presentación de PowerPoint</vt:lpstr>
      <vt:lpstr>Presentación de PowerPoint</vt:lpstr>
      <vt:lpstr>DISCIPULADO Y MINISTERIO EN ACCIÓN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NACIMIENTO DEL REY</dc:title>
  <dc:creator>Alberto A. Gaitan Ortiz</dc:creator>
  <cp:lastModifiedBy>El Chiko de Rojo</cp:lastModifiedBy>
  <cp:revision>154</cp:revision>
  <dcterms:created xsi:type="dcterms:W3CDTF">2017-12-20T21:26:11Z</dcterms:created>
  <dcterms:modified xsi:type="dcterms:W3CDTF">2019-10-22T20:04:12Z</dcterms:modified>
</cp:coreProperties>
</file>