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6" r:id="rId9"/>
    <p:sldId id="264" r:id="rId10"/>
    <p:sldId id="265" r:id="rId11"/>
    <p:sldId id="277" r:id="rId12"/>
    <p:sldId id="278" r:id="rId13"/>
    <p:sldId id="267" r:id="rId14"/>
    <p:sldId id="268" r:id="rId15"/>
    <p:sldId id="279" r:id="rId16"/>
    <p:sldId id="269" r:id="rId17"/>
    <p:sldId id="270" r:id="rId18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BB7"/>
    <a:srgbClr val="FFE577"/>
    <a:srgbClr val="A94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0E4FB-4128-4B07-A710-FB42099C2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63BC4-97A6-442A-9EF3-F0BA4BB0B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DCBD95-E0F0-4974-A547-F61DE4CB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8741D9-C26E-493D-A3BC-0A8D2ED4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EB703-0557-4DD2-A417-18F11163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044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B0BE3-A7B5-44EE-97AB-DB8BB1121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0A03EF-4109-45A6-BE0A-E461B1A72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E44B1C-E9B0-4C8B-A302-D9A3C0B3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8B65CC-70E8-493E-A39D-D13B615FF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098984-06F7-464A-8364-99AE1402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5872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9209DA-3207-4E2B-8187-170C817F7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F6F552-37BE-48BA-8D8B-DF1DDB29F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76B35-0001-496B-A13A-BA80F807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6066EF-597D-4CCD-805F-3FE96BA1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53B520-C64B-47AB-A0AE-316E49A7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8020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2CF2C-D343-47CF-A6E6-E2F8F4D42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F0C030-04DD-42A7-81C7-FF0B4395B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D3712-BB6D-4D9E-8FCB-473703ED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A2EDFF-23F3-4CEC-B438-C3A77B9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5E3E5E-9312-4D32-A3A4-DE35D5E8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056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2DD03-57AB-47B8-8E49-AFC325007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B05D17-C6EC-411A-B782-ECD7DF4D2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7A0861-63B8-4C4C-A429-28AB7F9AD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568E5B-11F2-4575-BC30-7891CF60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00F742-FC1D-4EC7-99B9-863A4DB52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8009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263D4-F7F5-48F7-AD80-59D29421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F16E3-FF50-464D-B5DB-ECCE88FC1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54ED55-E3A4-4C13-B857-70575AF24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FC35C6-CEEE-4E78-A42B-B8BDCC8D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1294E8-46F5-45AE-8A1D-A006EFC3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754E00-D9F1-4C0D-96D9-276285D3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055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A3EE9-9C7E-4089-B979-417F8DC6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EBC6CF-5B6E-4B24-B902-4D62DE4E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9FE6FA-0D72-4273-BF59-A7040FCD1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3F8EB4-8604-4423-90FF-72E18285C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B187B7-DD47-4A5D-8DB9-C8031DD7C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539F42-43F7-40A6-9386-C9814E26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7EF958-BA7B-4B2A-A76F-5485242F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9ED5D4-0B9E-454C-BD73-1B405B7A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8256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89438-E231-48CA-B4B9-1BBAE9BB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789B29-0F8C-4100-A6D0-7A0FD7F4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574C80-A7F2-4119-972A-0B92B1C3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461754A-9397-48F6-BB68-E084B295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954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A586D3-3732-4354-9468-90822458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75BD2E8-03F8-40DF-9AA5-1FC5E2ED5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8BA780-180C-48F6-B9BC-C6F597C83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9891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8D44F-3DD2-43F5-AEAE-8F6E31DC6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187BD7-69A2-40FE-ABBD-F13B7E80D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8DA540-0029-4629-977C-ECE253F01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296921-7237-4FEC-BE3E-AA90273A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3D0D3A-CE13-4C87-8E28-AEE0B9F52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EAC041-F66D-425B-B527-5F29347A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8749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F8354-4FAD-4E07-A4F3-3892D43E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743618-0902-4195-AAB5-B7D2E64312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BD5892-8962-4CE7-9C9C-4BCE55051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EE2971-54AE-43A0-A500-591555CC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B7D863-32C3-407F-AF64-19079AC7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85C65B-1C0C-4BBA-8130-C750C921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7051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t="-39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4FA774F-B7C9-4F04-AC3E-00A2E9B9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BF4841-26EF-4F2F-A4DB-676D857A6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0E00DD-FAAE-4C80-9E6E-435BF2E68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C021-B5B3-4871-93CF-AB360676C655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F15A19-502A-454C-BEC4-D78A3F7D3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DE3CBD-9BA9-4D0F-BC6C-380E55E55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852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B903E5D-8E24-49D2-99EA-A332BB8D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5" y="574879"/>
            <a:ext cx="5732743" cy="4047224"/>
          </a:xfrm>
        </p:spPr>
        <p:txBody>
          <a:bodyPr anchor="ctr">
            <a:noAutofit/>
          </a:bodyPr>
          <a:lstStyle/>
          <a:p>
            <a:pPr algn="ctr"/>
            <a:r>
              <a:rPr lang="es-GT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SE ARREPIENTE; DIOS LO RESTAURA.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08B0E11-E003-4D57-AF2C-3D51D396024D}"/>
              </a:ext>
            </a:extLst>
          </p:cNvPr>
          <p:cNvSpPr/>
          <p:nvPr/>
        </p:nvSpPr>
        <p:spPr>
          <a:xfrm>
            <a:off x="526092" y="5014139"/>
            <a:ext cx="54070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/>
              <a:t>La restauración comienza con el arrepentimiento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A5583F-DFB7-4710-BBA5-519E81C99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8" y="574953"/>
            <a:ext cx="5734050" cy="5762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13806866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82D65-6D59-4B30-B18A-CD22EB49B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1" y="540327"/>
            <a:ext cx="10806545" cy="5763492"/>
          </a:xfrm>
        </p:spPr>
        <p:txBody>
          <a:bodyPr anchor="ctr">
            <a:normAutofit lnSpcReduction="10000"/>
          </a:bodyPr>
          <a:lstStyle/>
          <a:p>
            <a:pPr marL="514350" indent="-514350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les da indicaciones a los amigos de Job,    V.8-9.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Veamos las indicaciones: </a:t>
            </a:r>
          </a:p>
          <a:p>
            <a:pPr marL="1339850" lvl="2" indent="-425450" algn="just">
              <a:buFont typeface="+mj-lt"/>
              <a:buAutoNum type="alphaLcParenR"/>
            </a:pPr>
            <a:r>
              <a:rPr lang="es-GT" sz="3600" dirty="0"/>
              <a:t>Que ofrecieran holocausto por ellos mismos.</a:t>
            </a:r>
          </a:p>
          <a:p>
            <a:pPr marL="1339850" lvl="2" indent="-425450" algn="just">
              <a:buFont typeface="+mj-lt"/>
              <a:buAutoNum type="alphaLcParenR"/>
            </a:pPr>
            <a:r>
              <a:rPr lang="es-GT" sz="3600" dirty="0"/>
              <a:t>Que Job oraría por ellos.</a:t>
            </a:r>
          </a:p>
          <a:p>
            <a:pPr marL="1339850" lvl="2" indent="-425450" algn="just">
              <a:buFont typeface="+mj-lt"/>
              <a:buAutoNum type="alphaLcParenR"/>
            </a:pPr>
            <a:r>
              <a:rPr lang="es-GT" sz="3600" dirty="0"/>
              <a:t>Que Dios atendería solamente la oración de Job.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Veamos la actitud de los amigos y de Job.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Los amigos obedecieron al mandato de Dios.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Job oró por sus amigos. “Los perdonó”.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Veamos el resultado: Dios aceptó la oración de Job. </a:t>
            </a:r>
          </a:p>
        </p:txBody>
      </p:sp>
    </p:spTree>
    <p:extLst>
      <p:ext uri="{BB962C8B-B14F-4D97-AF65-F5344CB8AC3E}">
        <p14:creationId xmlns:p14="http://schemas.microsoft.com/office/powerpoint/2010/main" val="377653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45F339-DD5B-446E-B959-9E299176A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1" y="526473"/>
            <a:ext cx="10806545" cy="5777345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nos ofrece su misericordia y su gracia a todos, aunque no la merecemos. Él en su gran amor quiere restaurarnos; solo tenemos que invocar su nombre.</a:t>
            </a:r>
          </a:p>
        </p:txBody>
      </p:sp>
    </p:spTree>
    <p:extLst>
      <p:ext uri="{BB962C8B-B14F-4D97-AF65-F5344CB8AC3E}">
        <p14:creationId xmlns:p14="http://schemas.microsoft.com/office/powerpoint/2010/main" val="111929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34" y="848880"/>
            <a:ext cx="5528912" cy="2212975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HONRA LA INTEGRIDAD DE JOB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0834" y="3348037"/>
            <a:ext cx="5528912" cy="1231900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/>
              <a:t>Job 42:10-17.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2356061" y="4866120"/>
            <a:ext cx="1618456" cy="11430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30ACE31-8266-4230-BE2B-13807F41A8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265" y="849429"/>
            <a:ext cx="5524901" cy="51591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4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158BB9-8B5B-49FA-A389-38A8CAABA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512618"/>
            <a:ext cx="10806546" cy="5791200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restauró a Job.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El Señor lo restauró dándole el doble de todo lo que tenía antes de comenzar sus pruebas, V.10.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El Señor restauró su vida familiar, sus parientes se habían mantenido a cierta distancia de él en medio de sus terribles pruebas, en cambio ahora se le unieron en un extenso festín de celebración, Job 19:13-20, V.11.</a:t>
            </a:r>
          </a:p>
        </p:txBody>
      </p:sp>
    </p:spTree>
    <p:extLst>
      <p:ext uri="{BB962C8B-B14F-4D97-AF65-F5344CB8AC3E}">
        <p14:creationId xmlns:p14="http://schemas.microsoft.com/office/powerpoint/2010/main" val="1217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43BFDC-B296-4C11-BF9B-8A04CDC17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2" y="540327"/>
            <a:ext cx="10834254" cy="5763491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bendice a Job.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recibió una doble porción de rebaños y de ganado, V.12; 1:3.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recuperó su buen nombre, sus amigos y sus riquezas.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tuvo siete hijos varones y tres hijas hermosas, 13-15.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heredó a sus hijos e hijas, V.15.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vivió otros 140 años más, V.16.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murió viejo y lleno de días, V.17.</a:t>
            </a:r>
          </a:p>
        </p:txBody>
      </p:sp>
    </p:spTree>
    <p:extLst>
      <p:ext uri="{BB962C8B-B14F-4D97-AF65-F5344CB8AC3E}">
        <p14:creationId xmlns:p14="http://schemas.microsoft.com/office/powerpoint/2010/main" val="141329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45F339-DD5B-446E-B959-9E299176A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1" y="526473"/>
            <a:ext cx="10806545" cy="5777345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 andemos en momentos difíciles, necesitamos mantener los ojos fijos en Dios, humillarnos y confiar en Él; Dios es quien controla los sucesos y finalmente produce el bien.</a:t>
            </a:r>
          </a:p>
        </p:txBody>
      </p:sp>
    </p:spTree>
    <p:extLst>
      <p:ext uri="{BB962C8B-B14F-4D97-AF65-F5344CB8AC3E}">
        <p14:creationId xmlns:p14="http://schemas.microsoft.com/office/powerpoint/2010/main" val="322465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509D4-9CC6-41A4-9865-5327C4200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254" y="346364"/>
            <a:ext cx="11132128" cy="1108364"/>
          </a:xfrm>
        </p:spPr>
        <p:txBody>
          <a:bodyPr>
            <a:noAutofit/>
          </a:bodyPr>
          <a:lstStyle/>
          <a:p>
            <a:pPr algn="ctr"/>
            <a:r>
              <a:rPr lang="es-GT" sz="4800" b="1" dirty="0">
                <a:latin typeface="+mn-lt"/>
              </a:rPr>
              <a:t>DISCIPULADO Y MINISTERIO EN ACCIÓN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27340A-4578-40AC-8D7F-36DC3845A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1607127"/>
            <a:ext cx="10806546" cy="4760487"/>
          </a:xfrm>
        </p:spPr>
        <p:txBody>
          <a:bodyPr anchor="ctr">
            <a:noAutofit/>
          </a:bodyPr>
          <a:lstStyle/>
          <a:p>
            <a:pPr algn="just"/>
            <a:r>
              <a:rPr lang="es-GT" sz="4000" dirty="0"/>
              <a:t>Job halló la paz con Dios cuando supo aceptar sus circunstancias.</a:t>
            </a:r>
          </a:p>
          <a:p>
            <a:pPr algn="just"/>
            <a:r>
              <a:rPr lang="es-GT" sz="4000" dirty="0"/>
              <a:t>Pablo con la fortaleza de Dios se sintió satisfecho en todo tiempo, Filipenses 4:10-13. </a:t>
            </a:r>
          </a:p>
          <a:p>
            <a:pPr algn="just"/>
            <a:r>
              <a:rPr lang="es-GT" sz="4000" dirty="0"/>
              <a:t>Hay que orar para que Dios nos de contentamiento en todas las situaciones.</a:t>
            </a:r>
          </a:p>
          <a:p>
            <a:pPr algn="just"/>
            <a:r>
              <a:rPr lang="es-GT" sz="4000" dirty="0"/>
              <a:t>Ministremos la consolación de Dios en la vida de alguien que está sufrimiento. </a:t>
            </a:r>
          </a:p>
        </p:txBody>
      </p:sp>
    </p:spTree>
    <p:extLst>
      <p:ext uri="{BB962C8B-B14F-4D97-AF65-F5344CB8AC3E}">
        <p14:creationId xmlns:p14="http://schemas.microsoft.com/office/powerpoint/2010/main" val="258931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3FA4C840-1A2F-40C9-BD44-0987CD7EDB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" y="1534"/>
            <a:ext cx="12187909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63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2E31D1F-C729-4B09-B58F-8AA49F4AA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019" y="857251"/>
            <a:ext cx="5332555" cy="1485116"/>
          </a:xfrm>
          <a:ln>
            <a:solidFill>
              <a:srgbClr val="FFE577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es-GT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37CB85-76D9-44A6-ADE6-DC1CD8EFF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020" y="2692964"/>
            <a:ext cx="5332554" cy="3624709"/>
          </a:xfrm>
          <a:ln>
            <a:solidFill>
              <a:srgbClr val="FFE577"/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GT" sz="4000" dirty="0"/>
              <a:t>“De oídas te había oído; mas ahora mis ojos te ven. Por tanto me aborrezco, y me arrepiento en polvo y ceniza”, Job 42:5,6.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FE8F5E9A-7D1A-489B-B0DE-B79F1E1D4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4604" y="857252"/>
            <a:ext cx="5202377" cy="1478200"/>
          </a:xfrm>
          <a:ln>
            <a:solidFill>
              <a:srgbClr val="2F7BB7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es-GT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BÍBLICO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976D4BD0-41AA-44B2-A48C-E1323ECA49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4604" y="2743069"/>
            <a:ext cx="5202376" cy="3574604"/>
          </a:xfrm>
          <a:ln>
            <a:solidFill>
              <a:srgbClr val="2F7BB7"/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GT" sz="4000" dirty="0"/>
              <a:t>Job 42:1-17.</a:t>
            </a:r>
          </a:p>
        </p:txBody>
      </p:sp>
    </p:spTree>
    <p:extLst>
      <p:ext uri="{BB962C8B-B14F-4D97-AF65-F5344CB8AC3E}">
        <p14:creationId xmlns:p14="http://schemas.microsoft.com/office/powerpoint/2010/main" val="14610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93DC7-FE7B-4BCB-BAC6-650D66B6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074"/>
            <a:ext cx="10515600" cy="1066800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C1726E-4BB4-48FA-99DF-FF2A186D7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5" y="1607127"/>
            <a:ext cx="10792691" cy="4682837"/>
          </a:xfrm>
        </p:spPr>
        <p:txBody>
          <a:bodyPr anchor="ctr">
            <a:noAutofit/>
          </a:bodyPr>
          <a:lstStyle/>
          <a:p>
            <a:pPr algn="just"/>
            <a:r>
              <a:rPr lang="es-GT" sz="4000" dirty="0"/>
              <a:t>Job pasó por grandes angustias y sufrimientos a manos de Satanás. </a:t>
            </a:r>
          </a:p>
          <a:p>
            <a:pPr algn="just"/>
            <a:r>
              <a:rPr lang="es-GT" sz="4000" dirty="0"/>
              <a:t>Sin embargo, al final pudo escuchar a Dios y tuvo un poderoso encuentro con Él.</a:t>
            </a:r>
          </a:p>
          <a:p>
            <a:pPr algn="just"/>
            <a:r>
              <a:rPr lang="es-GT" sz="4000" dirty="0"/>
              <a:t>Al hacerlo, sintió un quebrantamiento, se sometió y fue finalmente restaurado. </a:t>
            </a:r>
          </a:p>
          <a:p>
            <a:pPr algn="just"/>
            <a:r>
              <a:rPr lang="es-GT" sz="4000" dirty="0"/>
              <a:t>¿Puede usted describir un momento en que tuvo un encuentro transformador con Dios? </a:t>
            </a:r>
          </a:p>
        </p:txBody>
      </p:sp>
    </p:spTree>
    <p:extLst>
      <p:ext uri="{BB962C8B-B14F-4D97-AF65-F5344CB8AC3E}">
        <p14:creationId xmlns:p14="http://schemas.microsoft.com/office/powerpoint/2010/main" val="422271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34" y="848880"/>
            <a:ext cx="5528912" cy="2212975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VE A DIOS Y SE ARREPIENTE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0834" y="3348037"/>
            <a:ext cx="5528912" cy="1231900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/>
              <a:t>Job 42:1-6. 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2356061" y="4866120"/>
            <a:ext cx="1618456" cy="11430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pic>
        <p:nvPicPr>
          <p:cNvPr id="1026" name="Picture 2" descr="Resultado de imagen para mas ahora mis ojos te ven">
            <a:extLst>
              <a:ext uri="{FF2B5EF4-FFF2-40B4-BE49-F238E27FC236}">
                <a16:creationId xmlns:a16="http://schemas.microsoft.com/office/drawing/2014/main" id="{9A083CC3-10E8-4A93-AAC4-2EBB56D25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255" y="848880"/>
            <a:ext cx="5528910" cy="51602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79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2" y="540327"/>
            <a:ext cx="10820400" cy="5763491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tiene una nueva comprensión de Dios.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reconoce a un Dios Todopoderoso, V.1-2. “Él puede hacer todas las cosas”.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reconoce la Omnisciencia de Dios. V.2.  “Él conoce lo más íntimo del corazón”.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reconoce que él es quien habló sin conocimiento, V.3.</a:t>
            </a:r>
          </a:p>
        </p:txBody>
      </p:sp>
    </p:spTree>
    <p:extLst>
      <p:ext uri="{BB962C8B-B14F-4D97-AF65-F5344CB8AC3E}">
        <p14:creationId xmlns:p14="http://schemas.microsoft.com/office/powerpoint/2010/main" val="88949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2" y="540327"/>
            <a:ext cx="10820400" cy="5763491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ve a Dios y se arrepiente.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le pide permiso a Dios para hablar, V. 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ahora haría preguntas no para confrontar sino para ser enseñado por Dios, V.4.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solo había oído de Dios, pero ahora tiene un encuentro real con Él, V.5.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se retractó de sus afirmaciones anteriores acerca de Dios, V.6. “Me aborrezco”.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se arrepiente ante Dios, V.6. </a:t>
            </a:r>
          </a:p>
        </p:txBody>
      </p:sp>
    </p:spTree>
    <p:extLst>
      <p:ext uri="{BB962C8B-B14F-4D97-AF65-F5344CB8AC3E}">
        <p14:creationId xmlns:p14="http://schemas.microsoft.com/office/powerpoint/2010/main" val="315787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45F339-DD5B-446E-B959-9E299176A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1" y="526473"/>
            <a:ext cx="10806545" cy="5777345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 miramos a Dios, podemos hallar nuevas fuerzas y la paz necesaria para confiar en Él, no es asunto de saber el por qué más bien saber que Dios tiene el control de todas las cosas. </a:t>
            </a:r>
          </a:p>
        </p:txBody>
      </p:sp>
    </p:spTree>
    <p:extLst>
      <p:ext uri="{BB962C8B-B14F-4D97-AF65-F5344CB8AC3E}">
        <p14:creationId xmlns:p14="http://schemas.microsoft.com/office/powerpoint/2010/main" val="284597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34" y="848880"/>
            <a:ext cx="5528912" cy="2212975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JUZGA A LOS AMIGOS DE JOB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0834" y="3348037"/>
            <a:ext cx="5528912" cy="1231900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/>
              <a:t>Job 42:7-9.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2356061" y="4866120"/>
            <a:ext cx="1618456" cy="11430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2988F27-003F-4E8D-B58D-0B9579D89E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56" y="848880"/>
            <a:ext cx="5529358" cy="5161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868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E9C9D8-6B0C-471E-9634-01E2EBD26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2" y="540327"/>
            <a:ext cx="10834254" cy="5763491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reprende a los amigos de Job, V.7.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Dios se dirige a Elifaz el mas grande de edad y de experiencia, V.7; 4:8.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Dios se airó contra los amigos de Job.</a:t>
            </a:r>
          </a:p>
          <a:p>
            <a:pPr marL="1339850" lvl="2" indent="-425450" algn="just">
              <a:buFont typeface="+mj-lt"/>
              <a:buAutoNum type="alphaLcParenR"/>
            </a:pPr>
            <a:r>
              <a:rPr lang="es-GT" sz="3600" dirty="0"/>
              <a:t>Porque hablaron sin entender el plan de Dios para Job.</a:t>
            </a:r>
          </a:p>
          <a:p>
            <a:pPr marL="1371600" lvl="2" indent="-457200" algn="just">
              <a:buFont typeface="+mj-lt"/>
              <a:buAutoNum type="alphaLcParenR"/>
            </a:pPr>
            <a:r>
              <a:rPr lang="es-GT" sz="3600" dirty="0"/>
              <a:t>Porque no hablaron la verdad acerca de Dios como Job su siervo.  </a:t>
            </a:r>
          </a:p>
        </p:txBody>
      </p:sp>
    </p:spTree>
    <p:extLst>
      <p:ext uri="{BB962C8B-B14F-4D97-AF65-F5344CB8AC3E}">
        <p14:creationId xmlns:p14="http://schemas.microsoft.com/office/powerpoint/2010/main" val="391155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750</Words>
  <Application>Microsoft Office PowerPoint</Application>
  <PresentationFormat>Panorámica</PresentationFormat>
  <Paragraphs>62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JOB SE ARREPIENTE; DIOS LO RESTAURA.</vt:lpstr>
      <vt:lpstr>Presentación de PowerPoint</vt:lpstr>
      <vt:lpstr>INTRODUCCIÓN</vt:lpstr>
      <vt:lpstr>JOB VE A DIOS Y SE ARREPIENTE</vt:lpstr>
      <vt:lpstr>Presentación de PowerPoint</vt:lpstr>
      <vt:lpstr>Presentación de PowerPoint</vt:lpstr>
      <vt:lpstr>Presentación de PowerPoint</vt:lpstr>
      <vt:lpstr>DIOS JUZGA A LOS AMIGOS DE JOB</vt:lpstr>
      <vt:lpstr>Presentación de PowerPoint</vt:lpstr>
      <vt:lpstr>Presentación de PowerPoint</vt:lpstr>
      <vt:lpstr>Presentación de PowerPoint</vt:lpstr>
      <vt:lpstr>DIOS HONRA LA INTEGRIDAD DE JOB</vt:lpstr>
      <vt:lpstr>Presentación de PowerPoint</vt:lpstr>
      <vt:lpstr>Presentación de PowerPoint</vt:lpstr>
      <vt:lpstr>Presentación de PowerPoint</vt:lpstr>
      <vt:lpstr>DISCIPULADO Y MINISTERIO EN ACCIÓN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JOSÍAS, EL REFORMADOR</dc:title>
  <dc:creator>Alfonso Gaitán</dc:creator>
  <cp:lastModifiedBy>El Chiko de Rojo</cp:lastModifiedBy>
  <cp:revision>82</cp:revision>
  <dcterms:created xsi:type="dcterms:W3CDTF">2018-01-17T23:38:15Z</dcterms:created>
  <dcterms:modified xsi:type="dcterms:W3CDTF">2019-10-10T00:50:45Z</dcterms:modified>
</cp:coreProperties>
</file>