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78" r:id="rId6"/>
    <p:sldId id="279" r:id="rId7"/>
    <p:sldId id="286" r:id="rId8"/>
    <p:sldId id="287" r:id="rId9"/>
    <p:sldId id="280" r:id="rId10"/>
    <p:sldId id="281" r:id="rId11"/>
    <p:sldId id="284" r:id="rId12"/>
    <p:sldId id="288" r:id="rId13"/>
    <p:sldId id="282" r:id="rId14"/>
    <p:sldId id="283" r:id="rId15"/>
    <p:sldId id="285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B88"/>
    <a:srgbClr val="22ABFA"/>
    <a:srgbClr val="099EF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01" autoAdjust="0"/>
  </p:normalViewPr>
  <p:slideViewPr>
    <p:cSldViewPr snapToGrid="0">
      <p:cViewPr varScale="1">
        <p:scale>
          <a:sx n="62" d="100"/>
          <a:sy n="62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63930-AF8B-431A-B11E-B8E31D72385E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A9B6-C689-4772-92BA-00B462B3E1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2644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7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0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9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1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7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461" y="864030"/>
            <a:ext cx="5563891" cy="5129939"/>
          </a:xfrm>
        </p:spPr>
        <p:txBody>
          <a:bodyPr anchor="ctr">
            <a:normAutofit/>
          </a:bodyPr>
          <a:lstStyle/>
          <a:p>
            <a:pPr algn="ctr"/>
            <a:r>
              <a:rPr lang="es-GT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LA SEGUNDA PRUEBA DE JOB</a:t>
            </a:r>
            <a:endParaRPr lang="es-GT" sz="7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D8C4A3A-2424-47A2-B37B-0E8102A53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650" y="864030"/>
            <a:ext cx="5562600" cy="512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922" y="542440"/>
            <a:ext cx="10786820" cy="5765369"/>
          </a:xfrm>
        </p:spPr>
        <p:txBody>
          <a:bodyPr anchor="ctr">
            <a:normAutofit fontScale="92500" lnSpcReduction="10000"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reacción de la esposa de Job ante lo sucedido, V.9-10.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900" dirty="0"/>
              <a:t>Ella hizo dos declaraciones muy reveladoras: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700" dirty="0"/>
              <a:t>“¿Aun retienes su integridad? = De nada te sirve temer a Dios y llevar una vida recta..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700" dirty="0"/>
              <a:t>“maldiga a Dios y muera” = De nada te sirve tener una relación con un Dios malo.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900" dirty="0"/>
              <a:t>Ella es reprendida por su esposo Job.</a:t>
            </a:r>
          </a:p>
          <a:p>
            <a:pPr marL="1438275" lvl="2" indent="-523875" algn="just">
              <a:buFont typeface="+mj-lt"/>
              <a:buAutoNum type="alphaLcParenR"/>
            </a:pPr>
            <a:r>
              <a:rPr lang="es-GT" sz="3700" dirty="0"/>
              <a:t>Le dijo que hablaba sin entendimiento de Dios como las mujeres fatuas.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700" dirty="0"/>
              <a:t>Le dijo que hay que saber asimilar las bendiciones y también las pruebas, V.10. Véase Romanos 8:28. </a:t>
            </a:r>
          </a:p>
        </p:txBody>
      </p:sp>
    </p:spTree>
    <p:extLst>
      <p:ext uri="{BB962C8B-B14F-4D97-AF65-F5344CB8AC3E}">
        <p14:creationId xmlns:p14="http://schemas.microsoft.com/office/powerpoint/2010/main" val="32137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18E69-C5B5-42DA-82F6-008E65C0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19" y="542440"/>
            <a:ext cx="10786821" cy="5780867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enfrentamos dificultades abrumadoras en vez de hacer cuestionamientos es mejor mantenernos firmes en el Señor. </a:t>
            </a:r>
          </a:p>
        </p:txBody>
      </p:sp>
    </p:spTree>
    <p:extLst>
      <p:ext uri="{BB962C8B-B14F-4D97-AF65-F5344CB8AC3E}">
        <p14:creationId xmlns:p14="http://schemas.microsoft.com/office/powerpoint/2010/main" val="35080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compasion de los amigos de job">
            <a:extLst>
              <a:ext uri="{FF2B5EF4-FFF2-40B4-BE49-F238E27FC236}">
                <a16:creationId xmlns:a16="http://schemas.microsoft.com/office/drawing/2014/main" id="{E890EF31-3F87-4FB1-B9F2-59843ADEB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39485"/>
            <a:ext cx="5961680" cy="659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4321" y="371959"/>
            <a:ext cx="5961680" cy="3967566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ln w="0"/>
                <a:latin typeface="+mn-lt"/>
              </a:rPr>
              <a:t>LA COMPASIÓN DE LOS AMIGOS</a:t>
            </a:r>
            <a:br>
              <a:rPr lang="es-GT" sz="6500" b="1" dirty="0">
                <a:ln w="0"/>
              </a:rPr>
            </a:br>
            <a:br>
              <a:rPr lang="es-GT" b="1" dirty="0">
                <a:ln w="0"/>
              </a:rPr>
            </a:b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2:11-13.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277013" y="4693843"/>
            <a:ext cx="1521310" cy="12730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259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942" y="542441"/>
            <a:ext cx="11174278" cy="5765369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tres amigos vienen a ver a Job, V.11.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recorrieron un largo camino para ver a Job.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son: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 err="1"/>
              <a:t>Elifaz</a:t>
            </a:r>
            <a:r>
              <a:rPr lang="es-GT" sz="3600" dirty="0"/>
              <a:t> </a:t>
            </a:r>
            <a:r>
              <a:rPr lang="es-GT" sz="3600" dirty="0" err="1"/>
              <a:t>temanita</a:t>
            </a:r>
            <a:r>
              <a:rPr lang="es-GT" sz="3600" dirty="0"/>
              <a:t>, descendiente de Esaú, Genesis 36:10-11.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 err="1"/>
              <a:t>Bildad</a:t>
            </a:r>
            <a:r>
              <a:rPr lang="es-GT" sz="3600" dirty="0"/>
              <a:t> </a:t>
            </a:r>
            <a:r>
              <a:rPr lang="es-GT" sz="3600" dirty="0" err="1"/>
              <a:t>Suhita</a:t>
            </a:r>
            <a:r>
              <a:rPr lang="es-GT" sz="3600" dirty="0"/>
              <a:t>, descendiente de Súa, hijo de Abraham por </a:t>
            </a:r>
            <a:r>
              <a:rPr lang="es-GT" sz="3600" dirty="0" err="1"/>
              <a:t>Cetura</a:t>
            </a:r>
            <a:r>
              <a:rPr lang="es-GT" sz="3600" dirty="0"/>
              <a:t>, Genesis 25:2.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 err="1"/>
              <a:t>Zofar</a:t>
            </a:r>
            <a:r>
              <a:rPr lang="es-GT" sz="3600" dirty="0"/>
              <a:t> </a:t>
            </a:r>
            <a:r>
              <a:rPr lang="es-GT" sz="3600" dirty="0" err="1"/>
              <a:t>naamatita</a:t>
            </a:r>
            <a:r>
              <a:rPr lang="es-GT" sz="3600" dirty="0"/>
              <a:t>, </a:t>
            </a:r>
            <a:r>
              <a:rPr lang="es-GT" sz="3600" dirty="0" err="1"/>
              <a:t>Naama</a:t>
            </a:r>
            <a:r>
              <a:rPr lang="es-GT" sz="3600" dirty="0"/>
              <a:t> estaba en el norte de Arabia.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tenían una intención original: apoyar y consolar a Job.</a:t>
            </a:r>
          </a:p>
        </p:txBody>
      </p:sp>
    </p:spTree>
    <p:extLst>
      <p:ext uri="{BB962C8B-B14F-4D97-AF65-F5344CB8AC3E}">
        <p14:creationId xmlns:p14="http://schemas.microsoft.com/office/powerpoint/2010/main" val="382029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922" y="557939"/>
            <a:ext cx="10802319" cy="5749872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tres amigos se compadecen de Job, V.12-13.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apenas reconocieron a Job.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se unieron al dolor de Job.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se mantuvieron en silencio por siete días y siete noches. Este era el tiempo tradicional de luto, Genesis 50:10; 1 Samuel 31:13.</a:t>
            </a:r>
          </a:p>
        </p:txBody>
      </p:sp>
    </p:spTree>
    <p:extLst>
      <p:ext uri="{BB962C8B-B14F-4D97-AF65-F5344CB8AC3E}">
        <p14:creationId xmlns:p14="http://schemas.microsoft.com/office/powerpoint/2010/main" val="3977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2901D-4D39-4755-A47C-9E0B2CBC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20" y="542440"/>
            <a:ext cx="10771322" cy="576537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alguien está experimentando un profundo dolor o sufrimiento lo que necesita es la presencia de un amigo que le muestre compasión y apoyo.  </a:t>
            </a:r>
          </a:p>
        </p:txBody>
      </p:sp>
    </p:spTree>
    <p:extLst>
      <p:ext uri="{BB962C8B-B14F-4D97-AF65-F5344CB8AC3E}">
        <p14:creationId xmlns:p14="http://schemas.microsoft.com/office/powerpoint/2010/main" val="10443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61030"/>
              <a:gd name="adj2" fmla="val -112132"/>
              <a:gd name="adj3" fmla="val 16667"/>
            </a:avLst>
          </a:prstGeom>
          <a:solidFill>
            <a:srgbClr val="093B88"/>
          </a:solidFill>
          <a:ln>
            <a:solidFill>
              <a:srgbClr val="093B88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GT" sz="7200" b="1" dirty="0">
                <a:ln/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7424" y="542441"/>
            <a:ext cx="10802318" cy="5765370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momentos de prueba pueden revelar los mejor o lo peor de nuestro carácter.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puede usar tanto lo bueno como lo malo para hacernos crecer.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quien da forma a nuestro carácter, nuestra voluntad y modera nuestras acciones.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hay que evadir las dificultades, más bien pida a Dios que le fortalezca y que obre su voluntad en usted.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no te rinda lo que hoy es tu prueba">
            <a:extLst>
              <a:ext uri="{FF2B5EF4-FFF2-40B4-BE49-F238E27FC236}">
                <a16:creationId xmlns:a16="http://schemas.microsoft.com/office/drawing/2014/main" id="{EB1CD24D-7FC4-4F80-A9E2-9E50B8DE5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4" y="170482"/>
            <a:ext cx="11747715" cy="652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441" y="526942"/>
            <a:ext cx="11158779" cy="1603193"/>
          </a:xfrm>
          <a:ln w="28575">
            <a:solidFill>
              <a:srgbClr val="093B88"/>
            </a:solidFill>
          </a:ln>
        </p:spPr>
        <p:txBody>
          <a:bodyPr>
            <a:noAutofit/>
          </a:bodyPr>
          <a:lstStyle/>
          <a:p>
            <a:pPr algn="ctr"/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br>
              <a:rPr lang="es-GT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“Los cristianos nos debemos ministrar mutuamente en tiempos de tribulación”.</a:t>
            </a:r>
            <a:endParaRPr lang="es-GT" sz="36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2441" y="2492063"/>
            <a:ext cx="11158779" cy="2818375"/>
          </a:xfrm>
          <a:ln w="28575">
            <a:solidFill>
              <a:srgbClr val="093B88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marL="0" indent="0" algn="ctr">
              <a:buNone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él le dijo: Como suele hablar cualquiera de las mujeres fatuas, has hablado, ¿Qué? ¿Recibiremos de Dios el bien, y el mal no lo recibiremos? En todo esto no pecó Job son sus labios”, Job 2:10.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CFC1D8-EAAA-47A6-8493-596D5B841B41}"/>
              </a:ext>
            </a:extLst>
          </p:cNvPr>
          <p:cNvSpPr/>
          <p:nvPr/>
        </p:nvSpPr>
        <p:spPr>
          <a:xfrm>
            <a:off x="526943" y="5672367"/>
            <a:ext cx="11174277" cy="707886"/>
          </a:xfrm>
          <a:prstGeom prst="rect">
            <a:avLst/>
          </a:prstGeom>
          <a:ln w="28575">
            <a:solidFill>
              <a:srgbClr val="093B8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2:1-13.  </a:t>
            </a:r>
            <a:endParaRPr lang="es-G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1479"/>
            <a:ext cx="10515600" cy="1038385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444" y="1379349"/>
            <a:ext cx="11189776" cy="4912963"/>
          </a:xfrm>
        </p:spPr>
        <p:txBody>
          <a:bodyPr anchor="ctr">
            <a:noAutofit/>
          </a:bodyPr>
          <a:lstStyle/>
          <a:p>
            <a:pPr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segunda prueba que soportó Job fue una aflicción procedente de Satanás que afectó su cuerpo físico. </a:t>
            </a:r>
          </a:p>
          <a:p>
            <a:pPr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medio de esta prueba encontramos la reacción de Job, su esposa y sus tres amigos.</a:t>
            </a:r>
          </a:p>
          <a:p>
            <a:pPr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como Job muchos enfrentamos pruebas y sufrimientos.</a:t>
            </a:r>
          </a:p>
          <a:p>
            <a:pPr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cristianos tienen la responsabilidad y el privilegio de ser ministradores de la gracia, la misericordia y la presencia de Dios.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6461" y="371959"/>
            <a:ext cx="5362415" cy="3967566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ln w="0"/>
                <a:latin typeface="+mn-lt"/>
              </a:rPr>
              <a:t>EL SEGUNDO DESAFÍO DE SATANÁS</a:t>
            </a:r>
            <a:br>
              <a:rPr lang="es-GT" sz="6500" b="1" dirty="0">
                <a:ln w="0"/>
              </a:rPr>
            </a:br>
            <a:br>
              <a:rPr lang="es-GT" b="1" dirty="0">
                <a:ln w="0"/>
              </a:rPr>
            </a:br>
            <a:r>
              <a:rPr lang="es-GT" sz="44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2:1-6</a:t>
            </a: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277013" y="4693843"/>
            <a:ext cx="1521310" cy="12730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1BFB75F-0C7C-458E-8EEC-A780241E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502" y="118135"/>
            <a:ext cx="5958942" cy="66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444" y="387458"/>
            <a:ext cx="11189776" cy="6106332"/>
          </a:xfrm>
        </p:spPr>
        <p:txBody>
          <a:bodyPr anchor="ctr">
            <a:noAutofit/>
          </a:bodyPr>
          <a:lstStyle/>
          <a:p>
            <a:pPr marL="534988" indent="-534988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Satanás nuevamente se presenta delante de Dios, V.1-3.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Dios le pide que explique otra vez el motivo de su presencia.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Satanás le responde que había estado recorriendo la tierra. Véase 1 Pedro 5:8.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Dios le recuerda que Job mantuvo su integridad en medio de la tragedia. Dos afirmaciones explicadas: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400" dirty="0"/>
              <a:t>“Tú me incitaste contra él para que lo arruinara” = Dios lo permitió.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400" dirty="0"/>
              <a:t>“sin causa” = no había ninguna razón para este sufrimiento.</a:t>
            </a:r>
          </a:p>
        </p:txBody>
      </p:sp>
    </p:spTree>
    <p:extLst>
      <p:ext uri="{BB962C8B-B14F-4D97-AF65-F5344CB8AC3E}">
        <p14:creationId xmlns:p14="http://schemas.microsoft.com/office/powerpoint/2010/main" val="6899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420" y="526942"/>
            <a:ext cx="10771322" cy="5765370"/>
          </a:xfrm>
        </p:spPr>
        <p:txBody>
          <a:bodyPr anchor="ctr">
            <a:normAutofit/>
          </a:bodyPr>
          <a:lstStyle/>
          <a:p>
            <a:pPr marL="542925" lvl="1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Satanás nuevamente desafía a Dios, V.4-6.</a:t>
            </a:r>
          </a:p>
          <a:p>
            <a:pPr marL="993775" lvl="2" indent="-536575" algn="just">
              <a:buFont typeface="+mj-lt"/>
              <a:buAutoNum type="arabicParenR"/>
            </a:pPr>
            <a:r>
              <a:rPr lang="es-GT" sz="3800" dirty="0"/>
              <a:t>Satanás usa la expresión “piel por piel” o precio, en el caso de Job, seria su propia salud.</a:t>
            </a:r>
          </a:p>
          <a:p>
            <a:pPr marL="993775" lvl="2" indent="-536575" algn="just">
              <a:buFont typeface="+mj-lt"/>
              <a:buAutoNum type="arabicParenR"/>
            </a:pPr>
            <a:r>
              <a:rPr lang="es-GT" sz="3800" dirty="0"/>
              <a:t>Satanás pensaba que Job de esta manera maldeciría a Dios.</a:t>
            </a:r>
          </a:p>
          <a:p>
            <a:pPr marL="993775" lvl="2" indent="-536575" algn="just">
              <a:buFont typeface="+mj-lt"/>
              <a:buAutoNum type="arabicParenR"/>
            </a:pPr>
            <a:r>
              <a:rPr lang="es-GT" sz="3800" dirty="0"/>
              <a:t>Satanás podía atacar la salud de Job, pero no su vida, V.6. </a:t>
            </a:r>
          </a:p>
        </p:txBody>
      </p:sp>
    </p:spTree>
    <p:extLst>
      <p:ext uri="{BB962C8B-B14F-4D97-AF65-F5344CB8AC3E}">
        <p14:creationId xmlns:p14="http://schemas.microsoft.com/office/powerpoint/2010/main" val="39521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81F008-C872-46E9-BC57-65F80AECE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922" y="526942"/>
            <a:ext cx="10786820" cy="5780868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enfrentamos retos, tentaciones y ataques de Satanás, para vencer hay que mantenernos firmes en la Palabra de Dios y sus promesas. </a:t>
            </a:r>
          </a:p>
        </p:txBody>
      </p:sp>
    </p:spTree>
    <p:extLst>
      <p:ext uri="{BB962C8B-B14F-4D97-AF65-F5344CB8AC3E}">
        <p14:creationId xmlns:p14="http://schemas.microsoft.com/office/powerpoint/2010/main" val="133296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la fidelidad de job">
            <a:extLst>
              <a:ext uri="{FF2B5EF4-FFF2-40B4-BE49-F238E27FC236}">
                <a16:creationId xmlns:a16="http://schemas.microsoft.com/office/drawing/2014/main" id="{4CD751C9-4ED4-40B5-820D-FE1D70AD2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6237"/>
            <a:ext cx="5961680" cy="6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4321" y="371959"/>
            <a:ext cx="5961680" cy="3967566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ln w="0"/>
                <a:latin typeface="+mn-lt"/>
              </a:rPr>
              <a:t>FIEL EN MEDIO DE LA ENFERMEDAD Y LOS CONFLICTOS</a:t>
            </a:r>
            <a:br>
              <a:rPr lang="es-GT" sz="6500" b="1" dirty="0">
                <a:ln w="0"/>
              </a:rPr>
            </a:br>
            <a:br>
              <a:rPr lang="es-GT" b="1" dirty="0">
                <a:ln w="0"/>
              </a:rPr>
            </a:b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2:7-10.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277013" y="4693843"/>
            <a:ext cx="1521310" cy="12730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154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7939" y="557939"/>
            <a:ext cx="11143282" cy="5749871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Satanás afligió a Job con ulceras muy dolorosas,    V.7-8.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Estas ulceras eran similar a las que sufrieron los egipcios, Éxodo 9:8-11.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Estas ulceras eran el comienzo de otros síntomas terribles, Job 30:17,27,30.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Estas ulceras llevaron a Job: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A rascarse con una teja.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A vivir aislado en el deposito de cenizas de la ciudad.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A perseverar en medio del sufrimiento, Santiago    5:10-11. </a:t>
            </a:r>
          </a:p>
        </p:txBody>
      </p:sp>
    </p:spTree>
    <p:extLst>
      <p:ext uri="{BB962C8B-B14F-4D97-AF65-F5344CB8AC3E}">
        <p14:creationId xmlns:p14="http://schemas.microsoft.com/office/powerpoint/2010/main" val="32700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750</Words>
  <Application>Microsoft Office PowerPoint</Application>
  <PresentationFormat>Panorámica</PresentationFormat>
  <Paragraphs>59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LA SEGUNDA PRUEBA DE JOB</vt:lpstr>
      <vt:lpstr>VERDAD CENTRAL:  “Los cristianos nos debemos ministrar mutuamente en tiempos de tribulación”.</vt:lpstr>
      <vt:lpstr>INTRODUCCION</vt:lpstr>
      <vt:lpstr>EL SEGUNDO DESAFÍO DE SATANÁS  Job 2:1-6.</vt:lpstr>
      <vt:lpstr>Presentación de PowerPoint</vt:lpstr>
      <vt:lpstr>Presentación de PowerPoint</vt:lpstr>
      <vt:lpstr>Presentación de PowerPoint</vt:lpstr>
      <vt:lpstr>FIEL EN MEDIO DE LA ENFERMEDAD Y LOS CONFLICTOS  Job 2:7-10.</vt:lpstr>
      <vt:lpstr>Presentación de PowerPoint</vt:lpstr>
      <vt:lpstr>Presentación de PowerPoint</vt:lpstr>
      <vt:lpstr>Presentación de PowerPoint</vt:lpstr>
      <vt:lpstr>LA COMPASIÓN DE LOS AMIGOS  Job 2:11-13.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162</cp:revision>
  <dcterms:created xsi:type="dcterms:W3CDTF">2016-12-08T03:18:22Z</dcterms:created>
  <dcterms:modified xsi:type="dcterms:W3CDTF">2019-09-17T23:27:17Z</dcterms:modified>
</cp:coreProperties>
</file>