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79" r:id="rId7"/>
    <p:sldId id="273" r:id="rId8"/>
    <p:sldId id="281" r:id="rId9"/>
    <p:sldId id="274" r:id="rId10"/>
    <p:sldId id="277" r:id="rId11"/>
    <p:sldId id="280" r:id="rId12"/>
    <p:sldId id="282" r:id="rId13"/>
    <p:sldId id="267" r:id="rId14"/>
    <p:sldId id="278" r:id="rId15"/>
    <p:sldId id="268" r:id="rId16"/>
    <p:sldId id="269" r:id="rId17"/>
    <p:sldId id="270" r:id="rId18"/>
    <p:sldId id="283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C84"/>
    <a:srgbClr val="9CADC1"/>
    <a:srgbClr val="445D7B"/>
    <a:srgbClr val="334664"/>
    <a:srgbClr val="B7593E"/>
    <a:srgbClr val="000000"/>
    <a:srgbClr val="A1B1A7"/>
    <a:srgbClr val="9F3232"/>
    <a:srgbClr val="B64C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857" autoAdjust="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6000" t="-8000" r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25/02/2020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63" y="550460"/>
            <a:ext cx="5407152" cy="5754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135" y="551330"/>
            <a:ext cx="5653384" cy="3008734"/>
          </a:xfrm>
        </p:spPr>
        <p:txBody>
          <a:bodyPr anchor="ctr">
            <a:noAutofit/>
          </a:bodyPr>
          <a:lstStyle/>
          <a:p>
            <a:pPr algn="ctr"/>
            <a:r>
              <a:rPr lang="es-GT" sz="6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PROTEGIDOS POR EL PODER DE DIOS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007066F-208D-4A18-B204-87DAF2853493}"/>
              </a:ext>
            </a:extLst>
          </p:cNvPr>
          <p:cNvSpPr/>
          <p:nvPr/>
        </p:nvSpPr>
        <p:spPr>
          <a:xfrm>
            <a:off x="438136" y="4366092"/>
            <a:ext cx="56533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/>
              <a:t>“Dios establece una relación son sus hijos, los guarda y los protege”. </a:t>
            </a:r>
          </a:p>
        </p:txBody>
      </p:sp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29"/>
            <a:ext cx="11161060" cy="5741895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Confíe en el Señor.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Confíe en la fidelidad de Dios, V.3.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Confíe para seguir adelante y ser obediente a la Palabra de Dios, V.4.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Confíe al orar a Dios, V.5.</a:t>
            </a:r>
          </a:p>
          <a:p>
            <a:pPr marL="1450975" lvl="2" indent="-536575" algn="just">
              <a:buFont typeface="+mj-lt"/>
              <a:buAutoNum type="alphaLcParenR"/>
            </a:pPr>
            <a:r>
              <a:rPr lang="es-GT" sz="3400" dirty="0"/>
              <a:t>Que Dios encamine el corazón de ellos a su amor.</a:t>
            </a:r>
          </a:p>
          <a:p>
            <a:pPr marL="1450975" lvl="2" indent="-536575" algn="just">
              <a:buFont typeface="+mj-lt"/>
              <a:buAutoNum type="alphaLcParenR"/>
            </a:pPr>
            <a:r>
              <a:rPr lang="es-GT" sz="3400" dirty="0"/>
              <a:t>Que los lleve a esperar pacientemente el regreso de Cristo. </a:t>
            </a:r>
          </a:p>
        </p:txBody>
      </p:sp>
    </p:spTree>
    <p:extLst>
      <p:ext uri="{BB962C8B-B14F-4D97-AF65-F5344CB8AC3E}">
        <p14:creationId xmlns:p14="http://schemas.microsoft.com/office/powerpoint/2010/main" val="200145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8DB92-311D-42E3-8EB1-8B92B5673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3" y="551329"/>
            <a:ext cx="10811435" cy="5755342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necesario que Dios nos capacite para ser fieles, nos de la fortalezca y la esperanza para confiar en Él, honrando su nombre en medio de un mundo perdido, Dios es fiel. </a:t>
            </a:r>
          </a:p>
        </p:txBody>
      </p:sp>
    </p:spTree>
    <p:extLst>
      <p:ext uri="{BB962C8B-B14F-4D97-AF65-F5344CB8AC3E}">
        <p14:creationId xmlns:p14="http://schemas.microsoft.com/office/powerpoint/2010/main" val="195067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4E3DB7-8FB4-484D-A0F7-27A9D9958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657" y="1719073"/>
            <a:ext cx="5581650" cy="4800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3070" y="551329"/>
            <a:ext cx="5553635" cy="4329953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LLAMADOS Y MOTIVADOS</a:t>
            </a: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es-GT" sz="4000" dirty="0"/>
            </a:br>
            <a:r>
              <a:rPr lang="es-GT" sz="4000" dirty="0"/>
              <a:t>2 Tesalonicenses 3:6-16.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3915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9625" y="363071"/>
            <a:ext cx="11497234" cy="6131858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 responsable en su trabajo.   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Esto implica alejarse de los que viven una vida desordenada, alborotadora, de ociosidad o holgazanería, V.6,11.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Esto implica trabajar y ganar su sustento, V.7-9.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200" dirty="0"/>
              <a:t>El apóstol Pablo fue ejemplo de trabajo. Véase Hechos 18:3; 2 Corintios 11:9; Hechos 20:34.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200" dirty="0"/>
              <a:t>La regla apostólica es “Si alguno no quiere trabajar, tampoco coma”, V.10.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Esto implica no entrometerse en asuntos ajenos, V.11.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Esto implica resolver sus propios asuntos y ganarse su propio sustento, V.12. 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52092"/>
            <a:ext cx="10846541" cy="5745192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 responsable en hacer el bien. 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Esto implica determinación, aunque sea difícil hacer el bien, V.13.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Esto implica no asociarnos con los desobedientes.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Esto implica corregir a los desobedientes, V.14,15.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Esto implica orar para ser bendecidos con la paz y la presencia de Cristo, V.16. </a:t>
            </a:r>
          </a:p>
        </p:txBody>
      </p:sp>
    </p:spTree>
    <p:extLst>
      <p:ext uri="{BB962C8B-B14F-4D97-AF65-F5344CB8AC3E}">
        <p14:creationId xmlns:p14="http://schemas.microsoft.com/office/powerpoint/2010/main" val="35595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9"/>
            <a:ext cx="10811435" cy="5741895"/>
          </a:xfrm>
        </p:spPr>
        <p:txBody>
          <a:bodyPr anchor="ctr">
            <a:noAutofit/>
          </a:bodyPr>
          <a:lstStyle/>
          <a:p>
            <a:pPr marL="538163" lvl="1" indent="-538163" algn="just">
              <a:buFont typeface="+mj-lt"/>
              <a:buAutoNum type="alphaUcPeriod" startAt="3"/>
            </a:pPr>
            <a:r>
              <a:rPr lang="es-GT" sz="4400" dirty="0"/>
              <a:t>Es necesario no pasar por alto estos asuntos, enfoquémonos en leer la Biblia, en orar, en asistir a la Iglesia y trabajar en la obra de Dios, el cristianismo debe afectar la vida entera. 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parallelogram">
            <a:avLst>
              <a:gd name="adj" fmla="val 75990"/>
            </a:avLst>
          </a:prstGeom>
          <a:solidFill>
            <a:srgbClr val="9F323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2693" y="551330"/>
            <a:ext cx="10811435" cy="5755342"/>
          </a:xfrm>
        </p:spPr>
        <p:txBody>
          <a:bodyPr anchor="ctr">
            <a:normAutofit/>
          </a:bodyPr>
          <a:lstStyle/>
          <a:p>
            <a:pPr algn="just"/>
            <a:r>
              <a:rPr lang="es-GT" sz="3800" dirty="0"/>
              <a:t>La fe cristiana genuina nos mueve a la obediencia, Santiago 2:17. </a:t>
            </a:r>
          </a:p>
          <a:p>
            <a:pPr algn="just"/>
            <a:r>
              <a:rPr lang="es-GT" sz="3800" dirty="0"/>
              <a:t>Debemos comprometernos cada día a vivir para Cristo, en las cosas grandes y en las pequeñas. </a:t>
            </a:r>
          </a:p>
          <a:p>
            <a:pPr algn="just"/>
            <a:r>
              <a:rPr lang="es-GT" sz="3800" dirty="0"/>
              <a:t>De esta manera mostraremos que es el poder de Dios el que nos guarda. </a:t>
            </a:r>
          </a:p>
          <a:p>
            <a:pPr algn="just"/>
            <a:r>
              <a:rPr lang="es-GT" sz="3800" dirty="0"/>
              <a:t>Oremos los cristianos para que se mantengan firmes en Cristo y sean fieles a Él. </a:t>
            </a:r>
          </a:p>
          <a:p>
            <a:pPr algn="just"/>
            <a:r>
              <a:rPr lang="es-GT" sz="3800" dirty="0"/>
              <a:t>Busquemos maneras de apoyarnos mutuamente.</a:t>
            </a:r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" y="164592"/>
            <a:ext cx="11753088" cy="652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58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53036"/>
            <a:ext cx="10515600" cy="2299446"/>
          </a:xfrm>
        </p:spPr>
        <p:txBody>
          <a:bodyPr>
            <a:noAutofit/>
          </a:bodyPr>
          <a:lstStyle/>
          <a:p>
            <a:r>
              <a:rPr lang="es-G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  <a:br>
              <a:rPr lang="es-G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“Pero fiel es el Señor, que os afirmará y guardará del mal” 2 Tesalonicenses 3:3.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92071"/>
            <a:ext cx="10515600" cy="233978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FUNDAMENTO BÍBLICO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</a:p>
          <a:p>
            <a:pPr marL="0" indent="0">
              <a:buNone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Tesalonicenses 2:13-17; 3:1-16. </a:t>
            </a: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028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1358154"/>
            <a:ext cx="11174506" cy="5123328"/>
          </a:xfrm>
        </p:spPr>
        <p:txBody>
          <a:bodyPr anchor="ctr">
            <a:noAutofit/>
          </a:bodyPr>
          <a:lstStyle/>
          <a:p>
            <a:pPr marL="360363" indent="-360363" algn="just"/>
            <a:r>
              <a:rPr lang="es-GT" sz="3800" dirty="0"/>
              <a:t>Judas 24 y 25 nos dice que Dios protege a los suyos con su poder. </a:t>
            </a:r>
          </a:p>
          <a:p>
            <a:pPr marL="360363" indent="-360363" algn="just"/>
            <a:r>
              <a:rPr lang="es-GT" sz="3800" dirty="0"/>
              <a:t>La lección de hoy se centra en la promesa de Dios de que su poder nos protegerá. </a:t>
            </a:r>
          </a:p>
          <a:p>
            <a:pPr marL="360363" indent="-360363" algn="just"/>
            <a:r>
              <a:rPr lang="es-GT" sz="3800" dirty="0"/>
              <a:t>Esta es nuestra seguridad, sin embargo, debemos permanecer en Cristo para que no caigamos. </a:t>
            </a:r>
          </a:p>
          <a:p>
            <a:pPr marL="360363" indent="-360363" algn="just"/>
            <a:r>
              <a:rPr lang="es-GT" sz="3800" dirty="0"/>
              <a:t>Además, al terminar nuestra vida en este mundo seremos presentados ante Dios sin falta alguna y con gran gozo.</a:t>
            </a:r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223" y="1719073"/>
            <a:ext cx="5585254" cy="4784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3070" y="551329"/>
            <a:ext cx="5553635" cy="4329953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ESCOGIDOS Y LLAMADOS</a:t>
            </a: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dirty="0"/>
              <a:t>2 Tesalonicenses 2:13-17.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0989" y="551330"/>
            <a:ext cx="11168394" cy="5768788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gracias por su salvación, V.13,14.</a:t>
            </a:r>
          </a:p>
          <a:p>
            <a:pPr marL="906463" lvl="1" indent="-449263" algn="just">
              <a:buFont typeface="+mj-lt"/>
              <a:buAutoNum type="arabicParenR"/>
            </a:pPr>
            <a:r>
              <a:rPr lang="es-GT" sz="3600" dirty="0"/>
              <a:t>La salvación es una obra soberana de Dios, por su gracia y amor.</a:t>
            </a:r>
          </a:p>
          <a:p>
            <a:pPr marL="906463" lvl="1" indent="-449263" algn="just">
              <a:buFont typeface="+mj-lt"/>
              <a:buAutoNum type="arabicParenR"/>
            </a:pPr>
            <a:r>
              <a:rPr lang="es-GT" sz="3600" dirty="0"/>
              <a:t>La salvación no es una decisión arbitraria de Dios, no es una predestinación.</a:t>
            </a:r>
          </a:p>
          <a:p>
            <a:pPr marL="906463" lvl="1" indent="-449263" algn="just">
              <a:buFont typeface="+mj-lt"/>
              <a:buAutoNum type="arabicParenR"/>
            </a:pPr>
            <a:r>
              <a:rPr lang="es-GT" sz="3600" dirty="0"/>
              <a:t>La salvación se produce al creer en Jesucristo y en la obra santificadora del Espíritu Santo.</a:t>
            </a:r>
          </a:p>
          <a:p>
            <a:pPr marL="906463" lvl="1" indent="-449263" algn="just">
              <a:buFont typeface="+mj-lt"/>
              <a:buAutoNum type="arabicParenR"/>
            </a:pPr>
            <a:r>
              <a:rPr lang="es-GT" sz="3600" dirty="0"/>
              <a:t>La salvación es la que nos permitirá compartir, o participar, en la gloria de Cristo cuando Él vuelva.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564777"/>
            <a:ext cx="11154947" cy="5741894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Permanezcan firmes.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Firmes en las verdades que se les ha enseñado, V.15.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Pida a Dios que los confirme en toda buena palabra y obra, V.16,17.</a:t>
            </a:r>
          </a:p>
          <a:p>
            <a:pPr marL="993775" lvl="1" indent="-536575" algn="just">
              <a:buFont typeface="+mj-lt"/>
              <a:buAutoNum type="arabicParenR"/>
            </a:pPr>
            <a:r>
              <a:rPr lang="es-GT" sz="3600" dirty="0"/>
              <a:t>Que su fe sea evidente en su manera de vivir. Véase Gálatas 5:22,23.</a:t>
            </a:r>
          </a:p>
        </p:txBody>
      </p:sp>
    </p:spTree>
    <p:extLst>
      <p:ext uri="{BB962C8B-B14F-4D97-AF65-F5344CB8AC3E}">
        <p14:creationId xmlns:p14="http://schemas.microsoft.com/office/powerpoint/2010/main" val="20245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8"/>
            <a:ext cx="10797988" cy="5755343"/>
          </a:xfrm>
        </p:spPr>
        <p:txBody>
          <a:bodyPr anchor="ctr">
            <a:normAutofit/>
          </a:bodyPr>
          <a:lstStyle/>
          <a:p>
            <a:pPr marL="538163" lvl="2" indent="-538163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necesario orar y pedir la ayuda del Espíritu Santo para distinguir lo recto de lo malvado, el bien del mal, sea que hablemos de las enseñanzas de otros o de nuestro propio estilo de vida. </a:t>
            </a:r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371" y="1719074"/>
            <a:ext cx="5583936" cy="4791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3070" y="551329"/>
            <a:ext cx="5553635" cy="4329953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ESCOGIDOS Y LLAMADOS</a:t>
            </a: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es-GT" sz="4000"/>
            </a:br>
            <a:r>
              <a:rPr lang="es-GT" sz="4000"/>
              <a:t>2 </a:t>
            </a:r>
            <a:r>
              <a:rPr lang="es-GT" sz="4000" dirty="0"/>
              <a:t>Tesalonicenses 3:1-5.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520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551329"/>
            <a:ext cx="11182656" cy="5755342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Interceda en oración, V.1,2. 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Hay que orar por los siervos de Dios ministros y líderes de la obra que enfrentan la hostilidad, V.1 Véase Hechos 18:5,6.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Hay que orar para que el Evangelio se propague con rapidez y sea recibido de manera positiva por quienes lo escuchen.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Hay que orar para que Dios nos libre de los hombres perversos y malos. 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771</Words>
  <Application>Microsoft Office PowerPoint</Application>
  <PresentationFormat>Panorámica</PresentationFormat>
  <Paragraphs>56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PROTEGIDOS POR EL PODER DE DIOS</vt:lpstr>
      <vt:lpstr>VERSÍCULO CLAVE:  “Pero fiel es el Señor, que os afirmará y guardará del mal” 2 Tesalonicenses 3:3. </vt:lpstr>
      <vt:lpstr>INTRODUCCIÓN</vt:lpstr>
      <vt:lpstr>ESCOGIDOS Y LLAMADOS  2 Tesalonicenses 2:13-17.</vt:lpstr>
      <vt:lpstr>Presentación de PowerPoint</vt:lpstr>
      <vt:lpstr>Presentación de PowerPoint</vt:lpstr>
      <vt:lpstr>Presentación de PowerPoint</vt:lpstr>
      <vt:lpstr>ESCOGIDOS Y LLAMADOS  2 Tesalonicenses 3:1-5.</vt:lpstr>
      <vt:lpstr>Presentación de PowerPoint</vt:lpstr>
      <vt:lpstr>Presentación de PowerPoint</vt:lpstr>
      <vt:lpstr>Presentación de PowerPoint</vt:lpstr>
      <vt:lpstr>LLAMADOS Y MOTIVADOS  2 Tesalonicenses 3:6-16.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175</cp:revision>
  <dcterms:created xsi:type="dcterms:W3CDTF">2016-11-16T00:59:54Z</dcterms:created>
  <dcterms:modified xsi:type="dcterms:W3CDTF">2020-02-25T21:39:58Z</dcterms:modified>
</cp:coreProperties>
</file>