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77" r:id="rId9"/>
    <p:sldId id="264" r:id="rId10"/>
    <p:sldId id="265" r:id="rId11"/>
    <p:sldId id="278" r:id="rId12"/>
    <p:sldId id="279" r:id="rId13"/>
    <p:sldId id="284" r:id="rId14"/>
    <p:sldId id="281" r:id="rId15"/>
    <p:sldId id="280" r:id="rId16"/>
    <p:sldId id="282" r:id="rId17"/>
    <p:sldId id="273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E7C00"/>
    <a:srgbClr val="FDE47F"/>
    <a:srgbClr val="F1F1F1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t="-40000" r="-1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17/02/2020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58FA0A-3044-4AFC-85D3-50932973C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7" y="2940148"/>
            <a:ext cx="5418894" cy="36207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548639"/>
            <a:ext cx="11183815" cy="1983546"/>
          </a:xfrm>
        </p:spPr>
        <p:txBody>
          <a:bodyPr anchor="ctr">
            <a:noAutofit/>
          </a:bodyPr>
          <a:lstStyle/>
          <a:p>
            <a:pPr algn="ctr"/>
            <a:r>
              <a:rPr lang="es-GT" sz="6700" b="1" dirty="0">
                <a:latin typeface="+mn-lt"/>
              </a:rPr>
              <a:t>VENCER LAS MAQUINACIONES DE SATANÁS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BCEA0FE-D4B0-4221-82DE-641B7D09AAEB}"/>
              </a:ext>
            </a:extLst>
          </p:cNvPr>
          <p:cNvSpPr/>
          <p:nvPr/>
        </p:nvSpPr>
        <p:spPr>
          <a:xfrm>
            <a:off x="520505" y="3474399"/>
            <a:ext cx="521911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 a Cristo, los creyentes podemos discernir el mal y vencerlo”.</a:t>
            </a:r>
          </a:p>
        </p:txBody>
      </p:sp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457201"/>
            <a:ext cx="11161059" cy="5943600"/>
          </a:xfrm>
        </p:spPr>
        <p:txBody>
          <a:bodyPr anchor="ctr">
            <a:normAutofit/>
          </a:bodyPr>
          <a:lstStyle/>
          <a:p>
            <a:pPr marL="631825" lvl="1" indent="-631825" algn="just"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cuanto a los sucesos que anteceden al regreso de Cristo, V.3,4.</a:t>
            </a:r>
          </a:p>
          <a:p>
            <a:pPr marL="1200150" lvl="2" indent="-742950" algn="just">
              <a:buFont typeface="+mj-lt"/>
              <a:buAutoNum type="arabicParenR"/>
            </a:pPr>
            <a:r>
              <a:rPr lang="es-GT" sz="3800" dirty="0"/>
              <a:t>Se producirá una “apostasía” o rebelión, V.3.</a:t>
            </a:r>
          </a:p>
          <a:p>
            <a:pPr marL="1200150" lvl="2" indent="-742950" algn="just">
              <a:buFont typeface="+mj-lt"/>
              <a:buAutoNum type="arabicParenR"/>
            </a:pPr>
            <a:r>
              <a:rPr lang="es-GT" sz="3800" dirty="0"/>
              <a:t>Se revelará “el hombre de pecado o hijo de perdición” = Anticristo, V.4.</a:t>
            </a:r>
          </a:p>
          <a:p>
            <a:pPr marL="1657350" lvl="3" indent="-742950" algn="just">
              <a:buFont typeface="+mj-lt"/>
              <a:buAutoNum type="alphaLcParenR"/>
            </a:pPr>
            <a:r>
              <a:rPr lang="es-GT" sz="3400" dirty="0"/>
              <a:t>Acciones: se opone y se levanta contra todo lo que se llama Dios, exige que lo adoren, se sienta en el templo de Dios y se hace pasar por Dios.</a:t>
            </a:r>
          </a:p>
          <a:p>
            <a:pPr marL="1657350" lvl="3" indent="-742950" algn="just">
              <a:buFont typeface="+mj-lt"/>
              <a:buAutoNum type="alphaLcParenR"/>
            </a:pPr>
            <a:r>
              <a:rPr lang="es-GT" sz="3400" dirty="0"/>
              <a:t>Descripción: “anticristo” cuatro veces en 1 Juan 2:18,22; 4:3; 2 Juan 1:7. “bestia” aparece en Daniel 7:7,8; Apocalipsis 13:1. 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329" y="551329"/>
            <a:ext cx="11147612" cy="5755342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 advertencia es no dejarnos engañar con las enseñanzas erróneas sobre la venida de Cristo, e incluso sobre el Evangelio mismo que tenemos que enfrentar. </a:t>
            </a:r>
          </a:p>
        </p:txBody>
      </p:sp>
    </p:spTree>
    <p:extLst>
      <p:ext uri="{BB962C8B-B14F-4D97-AF65-F5344CB8AC3E}">
        <p14:creationId xmlns:p14="http://schemas.microsoft.com/office/powerpoint/2010/main" val="321807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F38A212-C8C6-40C7-937E-93A9AB25E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621" y="569198"/>
            <a:ext cx="5394346" cy="5719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564776"/>
            <a:ext cx="5324298" cy="2564185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DISCIERNA LA VERDAD 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3" y="3415553"/>
            <a:ext cx="5324298" cy="914400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Tesalonicenses 2:5-12.</a:t>
            </a:r>
          </a:p>
        </p:txBody>
      </p:sp>
      <p:sp>
        <p:nvSpPr>
          <p:cNvPr id="9" name="Elipse 8"/>
          <p:cNvSpPr/>
          <p:nvPr/>
        </p:nvSpPr>
        <p:spPr>
          <a:xfrm>
            <a:off x="2390804" y="4612342"/>
            <a:ext cx="1618456" cy="1143000"/>
          </a:xfrm>
          <a:prstGeom prst="ellipse">
            <a:avLst/>
          </a:prstGeom>
          <a:solidFill>
            <a:srgbClr val="FDE47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8577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551328"/>
            <a:ext cx="11147612" cy="5750997"/>
          </a:xfrm>
        </p:spPr>
        <p:txBody>
          <a:bodyPr anchor="ctr">
            <a:normAutofit fontScale="92500" lnSpcReduction="10000"/>
          </a:bodyPr>
          <a:lstStyle/>
          <a:p>
            <a:pPr marL="631825" indent="-631825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Enseñanza respecto al hombre de pecado o anticristo. 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Que ya está en acción el misterio de iniquidad, V. 7. 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Que la iglesia empoderada por el Espíritu Santo impide que él se revele, V.5,6.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Que cuando la iglesia sea arrebatada el será revelado.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Que Cristo lo destruirá, V.8. 1 Juan 2:18.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Que antes de ser destruido el anticristo obrará toda clase de milagros por el poder de Satanás, V.9,10.</a:t>
            </a:r>
          </a:p>
          <a:p>
            <a:pPr marL="1546225" lvl="2" indent="-631825" algn="just">
              <a:buFont typeface="+mj-lt"/>
              <a:buAutoNum type="alphaLcParenR"/>
            </a:pPr>
            <a:r>
              <a:rPr lang="es-GT" sz="3400" dirty="0"/>
              <a:t>Para convencer a los que están perdidos.</a:t>
            </a:r>
          </a:p>
          <a:p>
            <a:pPr marL="1546225" lvl="2" indent="-631825" algn="just">
              <a:buFont typeface="+mj-lt"/>
              <a:buAutoNum type="alphaLcParenR"/>
            </a:pPr>
            <a:r>
              <a:rPr lang="es-GT" sz="3400" dirty="0"/>
              <a:t>Para que acepten sus malvadas mentiras, 9,10. “Él es el padre de la mentira”, Juan 8:44.</a:t>
            </a:r>
          </a:p>
        </p:txBody>
      </p:sp>
    </p:spTree>
    <p:extLst>
      <p:ext uri="{BB962C8B-B14F-4D97-AF65-F5344CB8AC3E}">
        <p14:creationId xmlns:p14="http://schemas.microsoft.com/office/powerpoint/2010/main" val="235373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457201"/>
            <a:ext cx="11161059" cy="5943600"/>
          </a:xfrm>
        </p:spPr>
        <p:txBody>
          <a:bodyPr anchor="ctr">
            <a:normAutofit/>
          </a:bodyPr>
          <a:lstStyle/>
          <a:p>
            <a:pPr marL="631825" lvl="1" indent="-631825" algn="just"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Enseñanza respecto al justo juicio de Dios sobre los impíos, V.11,12.</a:t>
            </a:r>
          </a:p>
          <a:p>
            <a:pPr marL="1200150" lvl="2" indent="-742950" algn="just">
              <a:buFont typeface="+mj-lt"/>
              <a:buAutoNum type="arabicParenR"/>
            </a:pPr>
            <a:r>
              <a:rPr lang="es-GT" sz="3800" dirty="0"/>
              <a:t>Ellos por no amar la verdad del Evangelio, serán condenados por su maldad, V.11.</a:t>
            </a:r>
          </a:p>
          <a:p>
            <a:pPr marL="1200150" lvl="2" indent="-742950" algn="just">
              <a:buFont typeface="+mj-lt"/>
              <a:buAutoNum type="arabicParenR"/>
            </a:pPr>
            <a:r>
              <a:rPr lang="es-GT" sz="3800" dirty="0"/>
              <a:t>Ellos por rechazar la verdad y la justicia sufrirán el juicio de Dios, V.12.</a:t>
            </a:r>
            <a:endParaRPr lang="es-GT" sz="3400" dirty="0"/>
          </a:p>
        </p:txBody>
      </p:sp>
    </p:spTree>
    <p:extLst>
      <p:ext uri="{BB962C8B-B14F-4D97-AF65-F5344CB8AC3E}">
        <p14:creationId xmlns:p14="http://schemas.microsoft.com/office/powerpoint/2010/main" val="21061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329" y="551329"/>
            <a:ext cx="11147612" cy="5755342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 motivación es: estar espiritualmente vigilantes, estar firmemente aferrados a la verdad del Evangelio y esperar el regreso de Cristo.</a:t>
            </a:r>
          </a:p>
        </p:txBody>
      </p:sp>
    </p:spTree>
    <p:extLst>
      <p:ext uri="{BB962C8B-B14F-4D97-AF65-F5344CB8AC3E}">
        <p14:creationId xmlns:p14="http://schemas.microsoft.com/office/powerpoint/2010/main" val="37607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latin typeface="+mn-lt"/>
              </a:rPr>
              <a:t>DISCIPULADO Y </a:t>
            </a:r>
            <a:br>
              <a:rPr lang="es-GT" sz="6000" b="1" dirty="0">
                <a:latin typeface="+mn-lt"/>
              </a:rPr>
            </a:br>
            <a:r>
              <a:rPr lang="es-GT" sz="6000" b="1" dirty="0">
                <a:latin typeface="+mn-lt"/>
              </a:rPr>
              <a:t>MINISTERIO EN ACCIÓN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825624"/>
            <a:ext cx="10803987" cy="4504837"/>
          </a:xfrm>
        </p:spPr>
        <p:txBody>
          <a:bodyPr anchor="ctr">
            <a:noAutofit/>
          </a:bodyPr>
          <a:lstStyle/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¿Qué hacer para salir victoriosos ante la hostilidad y el engaño de Satanás? </a:t>
            </a:r>
          </a:p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Respuesta: prepararnos con el conocimiento de la Palabra de Dios y llenarnos del poder del Espíritu Santo. </a:t>
            </a:r>
          </a:p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Oremos por los que estén enfrentando graves pruebas de fe.</a:t>
            </a:r>
          </a:p>
        </p:txBody>
      </p:sp>
    </p:spTree>
    <p:extLst>
      <p:ext uri="{BB962C8B-B14F-4D97-AF65-F5344CB8AC3E}">
        <p14:creationId xmlns:p14="http://schemas.microsoft.com/office/powerpoint/2010/main" val="388933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F1A5AC5-27BB-473C-9B8C-907BF9F5D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9317" y="548640"/>
            <a:ext cx="5308258" cy="128016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9318" y="2188786"/>
            <a:ext cx="5308258" cy="414167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400" dirty="0"/>
              <a:t>“</a:t>
            </a: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(Jesús) entonces dijo: Mirad que no seáis engañados; porque vendrán muchos en mi nombre, diciendo: Yo soy el Cristo, y El tiempo está cerca. Mas no vayáis en pos de ellos” </a:t>
            </a:r>
          </a:p>
          <a:p>
            <a:pPr marL="0" indent="0" algn="ctr">
              <a:buNone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21:8.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2326" y="675323"/>
            <a:ext cx="5205046" cy="1153477"/>
          </a:xfrm>
        </p:spPr>
        <p:txBody>
          <a:bodyPr anchor="ctr">
            <a:noAutofit/>
          </a:bodyPr>
          <a:lstStyle/>
          <a:p>
            <a:pPr algn="ctr"/>
            <a:r>
              <a:rPr lang="es-GT" sz="4000" dirty="0"/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2326" y="2188787"/>
            <a:ext cx="5205046" cy="4141674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</a:t>
            </a:r>
          </a:p>
          <a:p>
            <a:pPr marL="0" indent="0" algn="ctr">
              <a:buNone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11-12; 2:1-12. 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000" b="1" dirty="0"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5" y="1825624"/>
            <a:ext cx="10803987" cy="4504837"/>
          </a:xfrm>
        </p:spPr>
        <p:txBody>
          <a:bodyPr anchor="ctr">
            <a:noAutofit/>
          </a:bodyPr>
          <a:lstStyle/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Las maquinaciones son proyectos ocultos, dirigidos regularmente a un fin malo.</a:t>
            </a:r>
          </a:p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Las maquinaciones de Satanás contra los creyentes son astutas y malintencionadas. </a:t>
            </a:r>
          </a:p>
          <a:p>
            <a:pPr marL="534988" indent="-534988" algn="just">
              <a:buFont typeface="Wingdings" panose="05000000000000000000" pitchFamily="2" charset="2"/>
              <a:buChar char="§"/>
            </a:pPr>
            <a:r>
              <a:rPr lang="es-GT" sz="4000" dirty="0"/>
              <a:t>La lección de hoy nos da instrucciones practicas de como evitar y rechazar sus malvadas maquinaciones.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19E4082-53FB-4816-B60B-B9B07E22B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308" y="566130"/>
            <a:ext cx="5394346" cy="57257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564776"/>
            <a:ext cx="5324298" cy="2564185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PERSISTA EN MEDIO DE LAS PERSECUSIONES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3" y="3415553"/>
            <a:ext cx="5324298" cy="914400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Tesalonicenses 1:1-12</a:t>
            </a:r>
            <a:r>
              <a:rPr lang="es-GT" sz="3800" dirty="0"/>
              <a:t>. </a:t>
            </a:r>
          </a:p>
        </p:txBody>
      </p:sp>
      <p:sp>
        <p:nvSpPr>
          <p:cNvPr id="9" name="Elipse 8"/>
          <p:cNvSpPr/>
          <p:nvPr/>
        </p:nvSpPr>
        <p:spPr>
          <a:xfrm>
            <a:off x="2390804" y="4612342"/>
            <a:ext cx="1618456" cy="1143000"/>
          </a:xfrm>
          <a:prstGeom prst="ellipse">
            <a:avLst/>
          </a:prstGeom>
          <a:solidFill>
            <a:srgbClr val="FDE47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551328"/>
            <a:ext cx="11147612" cy="5768789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de los que persisten en medio de las persecuciones.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Crecen cada vez mas en fe y amor fraternal, V.1-3.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Soportan con paciencia y fe, V.4.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Padecen con dignidad por el “reino de Dios”, V.5. 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1" y="564776"/>
            <a:ext cx="11161060" cy="5755342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 startAt="2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Acciones de Dios a favor de los que persisten en medio de las tribulaciones. V.2-8.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perseguidores recibirán su merecida tribulación, V.6.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justos serán liberados de su aflicción en el advenimiento o regreso de Cristo, V.7.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impíos serán separados eternamente de Dios, V.8,9.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Los que han creído en Cristo serán glorificados en todo, hay que seguir anhelando esto hoy, V.10-12.</a:t>
            </a:r>
          </a:p>
        </p:txBody>
      </p:sp>
    </p:spTree>
    <p:extLst>
      <p:ext uri="{BB962C8B-B14F-4D97-AF65-F5344CB8AC3E}">
        <p14:creationId xmlns:p14="http://schemas.microsoft.com/office/powerpoint/2010/main" val="315787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329" y="551329"/>
            <a:ext cx="11147612" cy="5755342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 Dios cumplirá sus buenos propósitos en nuestra vida y nos ayudará a permanecer fieles a Cristo aun en medio de la persecución. </a:t>
            </a:r>
          </a:p>
        </p:txBody>
      </p:sp>
    </p:spTree>
    <p:extLst>
      <p:ext uri="{BB962C8B-B14F-4D97-AF65-F5344CB8AC3E}">
        <p14:creationId xmlns:p14="http://schemas.microsoft.com/office/powerpoint/2010/main" val="35666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D38482C-222A-4FD8-BA59-6AE7F4E83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306" y="569813"/>
            <a:ext cx="5394346" cy="57196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" y="564776"/>
            <a:ext cx="5324298" cy="2564185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SE DEJE ENGAÑAR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883" y="3415553"/>
            <a:ext cx="5324298" cy="914400"/>
          </a:xfrm>
        </p:spPr>
        <p:txBody>
          <a:bodyPr anchor="ctr">
            <a:norm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Tesalonicenses 2:1-4. </a:t>
            </a:r>
          </a:p>
        </p:txBody>
      </p:sp>
      <p:sp>
        <p:nvSpPr>
          <p:cNvPr id="9" name="Elipse 8"/>
          <p:cNvSpPr/>
          <p:nvPr/>
        </p:nvSpPr>
        <p:spPr>
          <a:xfrm>
            <a:off x="2390804" y="4612342"/>
            <a:ext cx="1618456" cy="1143000"/>
          </a:xfrm>
          <a:prstGeom prst="ellipse">
            <a:avLst/>
          </a:prstGeom>
          <a:solidFill>
            <a:srgbClr val="FDE47F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9268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551328"/>
            <a:ext cx="11147612" cy="5750997"/>
          </a:xfrm>
        </p:spPr>
        <p:txBody>
          <a:bodyPr anchor="ctr">
            <a:normAutofit/>
          </a:bodyPr>
          <a:lstStyle/>
          <a:p>
            <a:pPr marL="631825" indent="-631825" algn="just">
              <a:buFont typeface="+mj-lt"/>
              <a:buAutoNum type="alphaUcPeriod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cuanto a la venida de Cristo. 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Cuidado con algunas creencias engañosas, V.1. </a:t>
            </a:r>
          </a:p>
          <a:p>
            <a:pPr marL="1546225" lvl="2" indent="-631825" algn="just">
              <a:buFont typeface="+mj-lt"/>
              <a:buAutoNum type="alphaLcParenR"/>
            </a:pPr>
            <a:r>
              <a:rPr lang="es-GT" sz="3400" dirty="0"/>
              <a:t>Algunos creen que Jesús ya vino.</a:t>
            </a:r>
          </a:p>
          <a:p>
            <a:pPr marL="1546225" lvl="2" indent="-631825" algn="just">
              <a:buFont typeface="+mj-lt"/>
              <a:buAutoNum type="alphaLcParenR"/>
            </a:pPr>
            <a:r>
              <a:rPr lang="es-GT" sz="3400" dirty="0"/>
              <a:t>Otros dicen saber cuándo Cristo va a volver, fijan fechas específicas.</a:t>
            </a:r>
          </a:p>
          <a:p>
            <a:pPr marL="1089025" lvl="1" indent="-631825" algn="just">
              <a:buFont typeface="+mj-lt"/>
              <a:buAutoNum type="arabicParenR"/>
            </a:pPr>
            <a:r>
              <a:rPr lang="es-GT" sz="3800" dirty="0"/>
              <a:t>Cuidado con dejarse engañar: ni por pensamientos, ni por espíritu, ni por palabras, ni por carta, V.2.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745</Words>
  <Application>Microsoft Office PowerPoint</Application>
  <PresentationFormat>Panorámica</PresentationFormat>
  <Paragraphs>58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VENCER LAS MAQUINACIONES DE SATANÁS </vt:lpstr>
      <vt:lpstr>Presentación de PowerPoint</vt:lpstr>
      <vt:lpstr>INTRODUCCIÓN</vt:lpstr>
      <vt:lpstr>PERSISTA EN MEDIO DE LAS PERSECUSIONES</vt:lpstr>
      <vt:lpstr>Presentación de PowerPoint</vt:lpstr>
      <vt:lpstr>Presentación de PowerPoint</vt:lpstr>
      <vt:lpstr>Presentación de PowerPoint</vt:lpstr>
      <vt:lpstr>NO SE DEJE ENGAÑAR</vt:lpstr>
      <vt:lpstr>Presentación de PowerPoint</vt:lpstr>
      <vt:lpstr>Presentación de PowerPoint</vt:lpstr>
      <vt:lpstr>Presentación de PowerPoint</vt:lpstr>
      <vt:lpstr>DISCIERNA LA VERDAD </vt:lpstr>
      <vt:lpstr>Presentación de PowerPoint</vt:lpstr>
      <vt:lpstr>Presentación de PowerPoint</vt:lpstr>
      <vt:lpstr>Presentación de PowerPoint</vt:lpstr>
      <vt:lpstr>DISCIPULADO Y  MINISTERIO EN ACCIÓN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169</cp:revision>
  <dcterms:created xsi:type="dcterms:W3CDTF">2018-01-17T23:38:15Z</dcterms:created>
  <dcterms:modified xsi:type="dcterms:W3CDTF">2020-02-17T21:51:22Z</dcterms:modified>
</cp:coreProperties>
</file>