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86" r:id="rId7"/>
    <p:sldId id="287" r:id="rId8"/>
    <p:sldId id="288" r:id="rId9"/>
    <p:sldId id="264" r:id="rId10"/>
    <p:sldId id="265" r:id="rId11"/>
    <p:sldId id="289" r:id="rId12"/>
    <p:sldId id="290" r:id="rId13"/>
    <p:sldId id="267" r:id="rId14"/>
    <p:sldId id="283" r:id="rId15"/>
    <p:sldId id="291" r:id="rId16"/>
    <p:sldId id="278" r:id="rId17"/>
    <p:sldId id="269" r:id="rId18"/>
    <p:sldId id="273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67331"/>
    <a:srgbClr val="A7190D"/>
    <a:srgbClr val="3479BD"/>
    <a:srgbClr val="FEE579"/>
    <a:srgbClr val="FDE47F"/>
    <a:srgbClr val="F1F1F1"/>
    <a:srgbClr val="7CBF33"/>
    <a:srgbClr val="E5D8D2"/>
    <a:srgbClr val="A9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4291" autoAdjust="0"/>
  </p:normalViewPr>
  <p:slideViewPr>
    <p:cSldViewPr snapToGrid="0">
      <p:cViewPr varScale="1">
        <p:scale>
          <a:sx n="65" d="100"/>
          <a:sy n="65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B4854-2844-4780-85BD-80AE7E44EF6E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BCA09-2EE5-4E7C-B835-B3091317D525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79123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8BCA09-2EE5-4E7C-B835-B3091317D525}" type="slidenum">
              <a:rPr lang="es-GT" smtClean="0"/>
              <a:t>3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6280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0E4FB-4128-4B07-A710-FB42099C2F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63BC4-97A6-442A-9EF3-F0BA4BB0B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DCBD95-E0F0-4974-A547-F61DE4CB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8741D9-C26E-493D-A3BC-0A8D2ED4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DEB703-0557-4DD2-A417-18F111631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444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B0BE3-A7B5-44EE-97AB-DB8BB112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0A03EF-4109-45A6-BE0A-E461B1A72C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44B1C-E9B0-4C8B-A302-D9A3C0B38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B65CC-70E8-493E-A39D-D13B615F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098984-06F7-464A-8364-99AE1402D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587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9209DA-3207-4E2B-8187-170C817F7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F6F552-37BE-48BA-8D8B-DF1DDB29F3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976B35-0001-496B-A13A-BA80F8074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6066EF-597D-4CCD-805F-3FE96BA13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53B520-C64B-47AB-A0AE-316E49A7A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80204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2CF2C-D343-47CF-A6E6-E2F8F4D4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F0C030-04DD-42A7-81C7-FF0B4395B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D3712-BB6D-4D9E-8FCB-473703ED8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A2EDFF-23F3-4CEC-B438-C3A77B95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5E3E5E-9312-4D32-A3A4-DE35D5E8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056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F2DD03-57AB-47B8-8E49-AFC325007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B05D17-C6EC-411A-B782-ECD7DF4D2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A0861-63B8-4C4C-A429-28AB7F9A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568E5B-11F2-4575-BC30-7891CF60B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00F742-FC1D-4EC7-99B9-863A4DB52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8009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F263D4-F7F5-48F7-AD80-59D294211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DF16E3-FF50-464D-B5DB-ECCE88FC1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54ED55-E3A4-4C13-B857-70575AF24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FC35C6-CEEE-4E78-A42B-B8BDCC8D0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1294E8-46F5-45AE-8A1D-A006EFC30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754E00-D9F1-4C0D-96D9-276285D3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055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A3EE9-9C7E-4089-B979-417F8DC6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EBC6CF-5B6E-4B24-B902-4D62DE4E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19FE6FA-0D72-4273-BF59-A7040FCD1A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43F8EB4-8604-4423-90FF-72E18285C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B187B7-DD47-4A5D-8DB9-C8031DD7C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539F42-43F7-40A6-9386-C9814E268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F7EF958-BA7B-4B2A-A76F-5485242FB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9ED5D4-0B9E-454C-BD73-1B405B7A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8256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89438-E231-48CA-B4B9-1BBAE9BB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5789B29-0F8C-4100-A6D0-7A0FD7F4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8574C80-A7F2-4119-972A-0B92B1C34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461754A-9397-48F6-BB68-E084B29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9541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A586D3-3732-4354-9468-90822458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75BD2E8-03F8-40DF-9AA5-1FC5E2ED5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8BA780-180C-48F6-B9BC-C6F597C83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9891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8D44F-3DD2-43F5-AEAE-8F6E31DC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87BD7-69A2-40FE-ABBD-F13B7E80D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8DA540-0029-4629-977C-ECE253F01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96921-7237-4FEC-BE3E-AA90273A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D0D3A-CE13-4C87-8E28-AEE0B9F52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EAC041-F66D-425B-B527-5F29347A3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49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F8354-4FAD-4E07-A4F3-3892D43EC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743618-0902-4195-AAB5-B7D2E6431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BD5892-8962-4CE7-9C9C-4BCE55051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EE2971-54AE-43A0-A500-591555CC8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B7D863-32C3-407F-AF64-19079AC72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85C65B-1C0C-4BBA-8130-C750C9213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7051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4000" t="-40000" r="-12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FA774F-B7C9-4F04-AC3E-00A2E9B9B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BF4841-26EF-4F2F-A4DB-676D857A6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0E00DD-FAAE-4C80-9E6E-435BF2E68D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EC021-B5B3-4871-93CF-AB360676C655}" type="datetimeFigureOut">
              <a:rPr lang="es-GT" smtClean="0"/>
              <a:t>4/02/2020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15A19-502A-454C-BEC4-D78A3F7D3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DE3CBD-9BA9-4D0F-BC6C-380E55E55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8481-70E9-4EE3-A33E-1264851D792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522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B903E5D-8E24-49D2-99EA-A332BB8D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42" y="565445"/>
            <a:ext cx="11130115" cy="1425587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SANTIDAD Y ESPERANZA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1720A59-E066-4DA9-B554-31884BE1988C}"/>
              </a:ext>
            </a:extLst>
          </p:cNvPr>
          <p:cNvSpPr/>
          <p:nvPr/>
        </p:nvSpPr>
        <p:spPr>
          <a:xfrm>
            <a:off x="530942" y="2920429"/>
            <a:ext cx="482272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 esperanza del regreso de Cristo nos debe inspirar a vivir piadosamente”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2F80CD-2548-4A69-8603-EC71D14A5B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472" y="2260603"/>
            <a:ext cx="6032585" cy="40319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3806866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782D65-6D59-4B30-B18A-CD22EB49B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3" y="560438"/>
            <a:ext cx="11190515" cy="5737123"/>
          </a:xfrm>
        </p:spPr>
        <p:txBody>
          <a:bodyPr anchor="ctr">
            <a:normAutofit/>
          </a:bodyPr>
          <a:lstStyle/>
          <a:p>
            <a:pPr marL="542925" lvl="1" indent="-542925" algn="just">
              <a:buFont typeface="+mj-lt"/>
              <a:buAutoNum type="alphaUcPeriod" startAt="2"/>
            </a:pPr>
            <a:r>
              <a:rPr lang="es-GT" sz="4000" dirty="0"/>
              <a:t>Para ello debemos llevar una vida de trabajo, V.11.</a:t>
            </a:r>
          </a:p>
          <a:p>
            <a:pPr marL="987425" lvl="2" indent="-530225" algn="just">
              <a:buFont typeface="+mj-lt"/>
              <a:buAutoNum type="arabicParenR"/>
            </a:pPr>
            <a:r>
              <a:rPr lang="es-GT" sz="3600" dirty="0"/>
              <a:t>Hay que aprender a no ser problemáticos, más bien vivir en paz.</a:t>
            </a:r>
          </a:p>
          <a:p>
            <a:pPr marL="987425" lvl="2" indent="-530225" algn="just">
              <a:buFont typeface="+mj-lt"/>
              <a:buAutoNum type="arabicParenR"/>
            </a:pPr>
            <a:r>
              <a:rPr lang="es-GT" sz="3600" dirty="0"/>
              <a:t>Hay que enfocarse en sus propios asuntos y mantenerse al margen de los asuntos ajenos.</a:t>
            </a:r>
          </a:p>
          <a:p>
            <a:pPr marL="987425" lvl="2" indent="-530225" algn="just">
              <a:buFont typeface="+mj-lt"/>
              <a:buAutoNum type="arabicParenR"/>
            </a:pPr>
            <a:r>
              <a:rPr lang="es-GT" sz="3600" dirty="0"/>
              <a:t>Hay que cumplir la labor de la cual es responsable.</a:t>
            </a:r>
          </a:p>
          <a:p>
            <a:pPr marL="538163" lvl="1" indent="-538163" algn="just">
              <a:buFont typeface="+mj-lt"/>
              <a:buAutoNum type="alphaUcPeriod" startAt="3"/>
            </a:pPr>
            <a:r>
              <a:rPr lang="es-GT" sz="4000" dirty="0"/>
              <a:t>Para ello debemos vivir una vida que sea un ejemplo, sin necesidad de nada, V.12.  </a:t>
            </a:r>
          </a:p>
        </p:txBody>
      </p:sp>
    </p:spTree>
    <p:extLst>
      <p:ext uri="{BB962C8B-B14F-4D97-AF65-F5344CB8AC3E}">
        <p14:creationId xmlns:p14="http://schemas.microsoft.com/office/powerpoint/2010/main" val="377653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5" y="560439"/>
            <a:ext cx="11135031" cy="5737122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4"/>
            </a:pPr>
            <a:r>
              <a:rPr lang="es-GT" sz="4000" dirty="0"/>
              <a:t>Es necesario darle prioridad al amor a Dios y al amor al prójimo para influir de manera positiva en los demás, Mateo 22:37-40; Deuteronomio 6:5, Levítico 19:18.</a:t>
            </a:r>
          </a:p>
        </p:txBody>
      </p:sp>
    </p:spTree>
    <p:extLst>
      <p:ext uri="{BB962C8B-B14F-4D97-AF65-F5344CB8AC3E}">
        <p14:creationId xmlns:p14="http://schemas.microsoft.com/office/powerpoint/2010/main" val="56833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595081"/>
            <a:ext cx="5588000" cy="304799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VIVA EN LA ESPERANZA DEL REGRESO DE CRISTO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029" y="3892288"/>
            <a:ext cx="5573486" cy="822835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1 Tesalonicenses 4:13-18.</a:t>
            </a:r>
          </a:p>
        </p:txBody>
      </p:sp>
      <p:sp>
        <p:nvSpPr>
          <p:cNvPr id="9" name="Elipse 8"/>
          <p:cNvSpPr/>
          <p:nvPr/>
        </p:nvSpPr>
        <p:spPr>
          <a:xfrm>
            <a:off x="2500030" y="4964331"/>
            <a:ext cx="1618456" cy="1311266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26B1D5-E1C5-4D1A-9352-86584EDA83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650" y="611227"/>
            <a:ext cx="5314566" cy="5664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879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560439"/>
            <a:ext cx="11176000" cy="5737122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/>
              <a:t>La esperanza relacionada con los que creyentes ya fallecidos. 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No ignoremos sobre lo que pasa con los que han muerto en Cristo, V.13. “La muerte no es el final de la historia”.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No debemos estar tristes como los que no tienen esperanza, V.13. “El cristiano tiene esperanza”.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Nuestra esperanza está fundamentada en lo que hizo Cristo, V.14. “El murió y resucitó”. Esto garantiza que resucitaremos. </a:t>
            </a:r>
          </a:p>
        </p:txBody>
      </p:sp>
    </p:spTree>
    <p:extLst>
      <p:ext uri="{BB962C8B-B14F-4D97-AF65-F5344CB8AC3E}">
        <p14:creationId xmlns:p14="http://schemas.microsoft.com/office/powerpoint/2010/main" val="12172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158BB9-8B5B-49FA-A389-38A8CAABA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5" y="560439"/>
            <a:ext cx="11211584" cy="5751872"/>
          </a:xfrm>
        </p:spPr>
        <p:txBody>
          <a:bodyPr anchor="ctr">
            <a:noAutofit/>
          </a:bodyPr>
          <a:lstStyle/>
          <a:p>
            <a:pPr marL="530225" indent="-530225" algn="just">
              <a:buFont typeface="+mj-lt"/>
              <a:buAutoNum type="alphaUcPeriod" startAt="2"/>
            </a:pPr>
            <a:r>
              <a:rPr lang="es-GT" sz="4000" dirty="0"/>
              <a:t>La esperanza del arrebatamiento.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Nuestra esperanza está fundamentada en la palabra de Dios, V.15. Véase Mateo 24:31.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Descripción del arrebatamiento.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Traerá Dios con Jesús a los que durmieron o murieron en él, V.14.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Los muertos en Cristo resucitarán primero, V.16.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Los que viven serán transformados.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/>
              <a:t>Ambos seremos arrebatados para unirse a Cristo y a los creyentes resucitados “en el are”. V.17. Véase Juan 14:2,3. </a:t>
            </a:r>
          </a:p>
        </p:txBody>
      </p:sp>
    </p:spTree>
    <p:extLst>
      <p:ext uri="{BB962C8B-B14F-4D97-AF65-F5344CB8AC3E}">
        <p14:creationId xmlns:p14="http://schemas.microsoft.com/office/powerpoint/2010/main" val="108245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5" y="560439"/>
            <a:ext cx="11135031" cy="5737122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4000" dirty="0"/>
              <a:t>Es necesario que nos consolemos unos a otros con lo que hemos aprendido hoy. “Por tanto, alentaos los unos a los otros con estas palabras, V.18. Véase Romanos 8:38,39.</a:t>
            </a:r>
          </a:p>
        </p:txBody>
      </p:sp>
    </p:spTree>
    <p:extLst>
      <p:ext uri="{BB962C8B-B14F-4D97-AF65-F5344CB8AC3E}">
        <p14:creationId xmlns:p14="http://schemas.microsoft.com/office/powerpoint/2010/main" val="75074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0089" y="459254"/>
            <a:ext cx="10796592" cy="5403663"/>
          </a:xfrm>
          <a:prstGeom prst="curvedRightArrow">
            <a:avLst>
              <a:gd name="adj1" fmla="val 46347"/>
              <a:gd name="adj2" fmla="val 50000"/>
              <a:gd name="adj3" fmla="val 25000"/>
            </a:avLst>
          </a:prstGeom>
          <a:solidFill>
            <a:srgbClr val="FEE579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13018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27340A-4578-40AC-8D7F-36DC3845A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29" y="545690"/>
            <a:ext cx="11161485" cy="5751871"/>
          </a:xfrm>
        </p:spPr>
        <p:txBody>
          <a:bodyPr anchor="ctr">
            <a:noAutofit/>
          </a:bodyPr>
          <a:lstStyle/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3800" dirty="0"/>
              <a:t>Los cristianos triunfan sobre el mundo pagano porque pensamos mejor que ellos, porque vivimos mejor que ellos y porque morimos mejor que ellos. 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3800" dirty="0"/>
              <a:t>Hay que animarnos mutuamente a vivir de una manera que complazca a Dios y mantener una influencia positiva en los demás. </a:t>
            </a:r>
          </a:p>
          <a:p>
            <a:pPr marL="714375" indent="-714375" algn="just">
              <a:buFont typeface="Wingdings" panose="05000000000000000000" pitchFamily="2" charset="2"/>
              <a:buChar char="ü"/>
            </a:pPr>
            <a:r>
              <a:rPr lang="es-GT" sz="3800" dirty="0"/>
              <a:t>Esta clase de consuelo nos puede ayudar a enfrentar las angustias de la vida a base de celebrar la esperanza de una vida eterna con Cristo.</a:t>
            </a:r>
          </a:p>
        </p:txBody>
      </p:sp>
    </p:spTree>
    <p:extLst>
      <p:ext uri="{BB962C8B-B14F-4D97-AF65-F5344CB8AC3E}">
        <p14:creationId xmlns:p14="http://schemas.microsoft.com/office/powerpoint/2010/main" val="258931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id="{848594F9-9EA5-417D-8D90-1AB0555D6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48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E31D1F-C729-4B09-B58F-8AA49F4AA5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1786" y="1152347"/>
            <a:ext cx="5375789" cy="870821"/>
          </a:xfrm>
          <a:ln w="28575">
            <a:solidFill>
              <a:srgbClr val="FEE579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B37CB85-76D9-44A6-ADE6-DC1CD8EFF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86" y="2023166"/>
            <a:ext cx="5375789" cy="3741816"/>
          </a:xfrm>
          <a:ln w="28575">
            <a:solidFill>
              <a:srgbClr val="FEE579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“Pues no nos ha llamado Dios a inmundicia, sino a santificación”, 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Tesalonicenses 4:7. 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FE8F5E9A-7D1A-489B-B0DE-B79F1E1D4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152347"/>
            <a:ext cx="5375787" cy="870820"/>
          </a:xfrm>
          <a:ln w="28575">
            <a:solidFill>
              <a:srgbClr val="3479BD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</a:t>
            </a:r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976D4BD0-41AA-44B2-A48C-E1323ECA49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8" y="2023166"/>
            <a:ext cx="5375788" cy="3741816"/>
          </a:xfrm>
          <a:ln w="28575">
            <a:solidFill>
              <a:srgbClr val="3479BD"/>
            </a:solidFill>
          </a:ln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Tesalonicenses 4:1-18. 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10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93DC7-FE7B-4BCB-BAC6-650D66B64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C1726E-4BB4-48FA-99DF-FF2A186D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4" y="1825624"/>
            <a:ext cx="11149780" cy="4516181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Jesús dijo que debemos vivir para Él de tal manera que siempre estemos preparados para su regreso. </a:t>
            </a:r>
          </a:p>
          <a:p>
            <a:pPr marL="536575" indent="-536575" algn="just">
              <a:buFont typeface="Wingdings" panose="05000000000000000000" pitchFamily="2" charset="2"/>
              <a:buChar char="ü"/>
            </a:pPr>
            <a:r>
              <a:rPr lang="es-GT" sz="4000" dirty="0"/>
              <a:t>La lección de hoy combina el énfasis en todos temas importantes y relacionados entre sí: </a:t>
            </a:r>
          </a:p>
          <a:p>
            <a:pPr marL="993775" lvl="1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Nuestro llamado a una vida santa.</a:t>
            </a:r>
          </a:p>
          <a:p>
            <a:pPr marL="993775" lvl="1" indent="-536575" algn="just">
              <a:buFont typeface="Wingdings" panose="05000000000000000000" pitchFamily="2" charset="2"/>
              <a:buChar char="ü"/>
            </a:pPr>
            <a:r>
              <a:rPr lang="es-GT" sz="3600" dirty="0"/>
              <a:t>La esperanza del regreso de Jesucristo.</a:t>
            </a:r>
          </a:p>
        </p:txBody>
      </p:sp>
    </p:spTree>
    <p:extLst>
      <p:ext uri="{BB962C8B-B14F-4D97-AF65-F5344CB8AC3E}">
        <p14:creationId xmlns:p14="http://schemas.microsoft.com/office/powerpoint/2010/main" val="422271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595081"/>
            <a:ext cx="5588000" cy="304799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VIVA PARA AGRADAR A DIOS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029" y="3892288"/>
            <a:ext cx="5573486" cy="822835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1 Tesalonicenses 4:1-8.   </a:t>
            </a:r>
          </a:p>
        </p:txBody>
      </p:sp>
      <p:sp>
        <p:nvSpPr>
          <p:cNvPr id="9" name="Elipse 8"/>
          <p:cNvSpPr/>
          <p:nvPr/>
        </p:nvSpPr>
        <p:spPr>
          <a:xfrm>
            <a:off x="2500030" y="4964331"/>
            <a:ext cx="1618456" cy="1311266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981719-3525-4ECD-82F3-A937E918B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281" y="605090"/>
            <a:ext cx="5314566" cy="5670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1679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5" y="560439"/>
            <a:ext cx="11135031" cy="5737122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3600" dirty="0"/>
              <a:t>El cristiano que se ha convertido a Cristo, debe vivir para agradar a Dios, tal como lo ordena las Escrituras, V.1,2. </a:t>
            </a:r>
          </a:p>
          <a:p>
            <a:pPr marL="542925" indent="-542925" algn="just">
              <a:buFont typeface="+mj-lt"/>
              <a:buAutoNum type="alphaUcPeriod"/>
            </a:pPr>
            <a:r>
              <a:rPr lang="es-GT" sz="3600" dirty="0"/>
              <a:t>La voluntad de Dios es que vivamos en pureza moral, consagrados a Él y absteniéndose del pecado sexual, V.3-6.</a:t>
            </a:r>
          </a:p>
        </p:txBody>
      </p:sp>
    </p:spTree>
    <p:extLst>
      <p:ext uri="{BB962C8B-B14F-4D97-AF65-F5344CB8AC3E}">
        <p14:creationId xmlns:p14="http://schemas.microsoft.com/office/powerpoint/2010/main" val="88949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5" y="560439"/>
            <a:ext cx="11135031" cy="5737122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3"/>
            </a:pPr>
            <a:r>
              <a:rPr lang="es-GT" sz="3600" dirty="0"/>
              <a:t>Razones del llamado a la pureza sexual.</a:t>
            </a:r>
          </a:p>
          <a:p>
            <a:pPr marL="1077913" lvl="1" indent="-620713" algn="just">
              <a:buFont typeface="+mj-lt"/>
              <a:buAutoNum type="arabicParenR"/>
            </a:pPr>
            <a:r>
              <a:rPr lang="es-GT" sz="3200" dirty="0"/>
              <a:t>Porque Dios juzgará a los que cometen pecados sexuales, V.6.</a:t>
            </a:r>
          </a:p>
          <a:p>
            <a:pPr marL="1077913" lvl="1" indent="-620713" algn="just">
              <a:buFont typeface="+mj-lt"/>
              <a:buAutoNum type="arabicParenR"/>
            </a:pPr>
            <a:r>
              <a:rPr lang="es-GT" sz="3200" dirty="0"/>
              <a:t>Porque nos llama a inmundicia sino a santidad, V.7. </a:t>
            </a:r>
          </a:p>
          <a:p>
            <a:pPr marL="1077913" lvl="1" indent="-620713" algn="just">
              <a:buFont typeface="+mj-lt"/>
              <a:buAutoNum type="arabicParenR"/>
            </a:pPr>
            <a:r>
              <a:rPr lang="es-GT" sz="3200" dirty="0"/>
              <a:t>Porque el que desecha este llamado no desecha a hombre, sino a Dios, V.8.</a:t>
            </a:r>
          </a:p>
          <a:p>
            <a:pPr marL="1077913" lvl="1" indent="-620713" algn="just">
              <a:buFont typeface="+mj-lt"/>
              <a:buAutoNum type="arabicParenR"/>
            </a:pPr>
            <a:r>
              <a:rPr lang="es-GT" sz="3200" dirty="0"/>
              <a:t>Porque Dios nos ha dado el Espíritu Santo para vivir en santidad, V.8. </a:t>
            </a:r>
          </a:p>
          <a:p>
            <a:pPr marL="1457325" lvl="2" indent="-542925" algn="just">
              <a:buFont typeface="+mj-lt"/>
              <a:buAutoNum type="alphaLcParenR"/>
            </a:pPr>
            <a:r>
              <a:rPr lang="es-GT" sz="3000" dirty="0"/>
              <a:t>El Espíritu Santo se puede apartar del que peca. Ejemplos Sansón y el rey Saul, Jueces 16:20; 1 Samuel 16:14.</a:t>
            </a:r>
          </a:p>
          <a:p>
            <a:pPr marL="1457325" lvl="2" indent="-542925" algn="just">
              <a:buFont typeface="+mj-lt"/>
              <a:buAutoNum type="alphaLcParenR"/>
            </a:pPr>
            <a:r>
              <a:rPr lang="es-GT" sz="3000" dirty="0"/>
              <a:t>El cuerpo es templo del Espíritu Santo, por eso hay que huir de la fornicación, 1 Corintios 6:18,19. </a:t>
            </a:r>
          </a:p>
        </p:txBody>
      </p:sp>
    </p:spTree>
    <p:extLst>
      <p:ext uri="{BB962C8B-B14F-4D97-AF65-F5344CB8AC3E}">
        <p14:creationId xmlns:p14="http://schemas.microsoft.com/office/powerpoint/2010/main" val="391324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0FFAC4-9363-47F8-8A1C-9A30F8E5A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5" y="560439"/>
            <a:ext cx="11135031" cy="5737122"/>
          </a:xfrm>
        </p:spPr>
        <p:txBody>
          <a:bodyPr anchor="ctr">
            <a:normAutofit/>
          </a:bodyPr>
          <a:lstStyle/>
          <a:p>
            <a:pPr marL="530225" indent="-530225" algn="just">
              <a:buFont typeface="+mj-lt"/>
              <a:buAutoNum type="alphaUcPeriod" startAt="4"/>
            </a:pPr>
            <a:r>
              <a:rPr lang="es-GT" sz="4000" dirty="0"/>
              <a:t>Es necesario que abundemos cada vez más en una vida que complazca a Dios, es esencial que hagamos caso de su llamado a la santidad, Levítico 11:44; 1 Pedro 1:15,16.</a:t>
            </a:r>
          </a:p>
        </p:txBody>
      </p:sp>
    </p:spTree>
    <p:extLst>
      <p:ext uri="{BB962C8B-B14F-4D97-AF65-F5344CB8AC3E}">
        <p14:creationId xmlns:p14="http://schemas.microsoft.com/office/powerpoint/2010/main" val="252546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992CA74-AF48-4F15-88F8-5DCEE3822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595081"/>
            <a:ext cx="5588000" cy="3047999"/>
          </a:xfrm>
        </p:spPr>
        <p:txBody>
          <a:bodyPr anchor="ctr"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VIVA PARA INFLUIR EN LOS DEMÁS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DFB6493-F760-45B6-A5DA-87F74A968E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7029" y="3892288"/>
            <a:ext cx="5573486" cy="822835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anose="03060902040502070203" pitchFamily="66" charset="0"/>
              </a:rPr>
              <a:t>1 Tesalonicenses 4:9-12.</a:t>
            </a:r>
          </a:p>
        </p:txBody>
      </p:sp>
      <p:sp>
        <p:nvSpPr>
          <p:cNvPr id="9" name="Elipse 8"/>
          <p:cNvSpPr/>
          <p:nvPr/>
        </p:nvSpPr>
        <p:spPr>
          <a:xfrm>
            <a:off x="2500030" y="4964331"/>
            <a:ext cx="1618456" cy="1311266"/>
          </a:xfrm>
          <a:prstGeom prst="ellipse">
            <a:avLst/>
          </a:prstGeom>
          <a:solidFill>
            <a:srgbClr val="FEE579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91B21E-B953-4BA3-9B33-78ABCB9D2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9791" y="605090"/>
            <a:ext cx="5314566" cy="5670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9996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E9C9D8-6B0C-471E-9634-01E2EBD26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5" y="560440"/>
            <a:ext cx="11164528" cy="5737122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/>
              <a:t>Para ello debemos llevar una vida de amor abundante, V.9-10. 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Este amor “ha sido derramado en nuestros corazones por el Espíritu Santo que nos fue dado”, Romanos 5:5.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Este amor debe ser enseñado en el pueblo de Dios, V.9.</a:t>
            </a:r>
          </a:p>
          <a:p>
            <a:pPr marL="1000125" lvl="1" indent="-542925" algn="just">
              <a:buFont typeface="+mj-lt"/>
              <a:buAutoNum type="arabicParenR"/>
            </a:pPr>
            <a:r>
              <a:rPr lang="es-GT" sz="3600" dirty="0"/>
              <a:t>Este amor debe ser notorio en el pueblo de Dios, 1 Tesalonicenses 3:6; 4:10. “Timoteo y Pablo hablaron del amor de los creyentes de Tesalónica”. </a:t>
            </a:r>
          </a:p>
        </p:txBody>
      </p:sp>
    </p:spTree>
    <p:extLst>
      <p:ext uri="{BB962C8B-B14F-4D97-AF65-F5344CB8AC3E}">
        <p14:creationId xmlns:p14="http://schemas.microsoft.com/office/powerpoint/2010/main" val="391155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804</Words>
  <Application>Microsoft Office PowerPoint</Application>
  <PresentationFormat>Panorámica</PresentationFormat>
  <Paragraphs>58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Forte</vt:lpstr>
      <vt:lpstr>Wingdings</vt:lpstr>
      <vt:lpstr>Tema de Office</vt:lpstr>
      <vt:lpstr>SANTIDAD Y ESPERANZA</vt:lpstr>
      <vt:lpstr>Presentación de PowerPoint</vt:lpstr>
      <vt:lpstr>INTRODUCCIÓN</vt:lpstr>
      <vt:lpstr>VIVA PARA AGRADAR A DIOS</vt:lpstr>
      <vt:lpstr>Presentación de PowerPoint</vt:lpstr>
      <vt:lpstr>Presentación de PowerPoint</vt:lpstr>
      <vt:lpstr>Presentación de PowerPoint</vt:lpstr>
      <vt:lpstr>VIVA PARA INFLUIR EN LOS DEMÁS</vt:lpstr>
      <vt:lpstr>Presentación de PowerPoint</vt:lpstr>
      <vt:lpstr>Presentación de PowerPoint</vt:lpstr>
      <vt:lpstr>Presentación de PowerPoint</vt:lpstr>
      <vt:lpstr>VIVA EN LA ESPERANZA DEL REGRESO DE CRISTO</vt:lpstr>
      <vt:lpstr>Presentación de PowerPoint</vt:lpstr>
      <vt:lpstr>Presentación de PowerPoint</vt:lpstr>
      <vt:lpstr>Presentación de PowerPoint</vt:lpstr>
      <vt:lpstr>DISCIPULADO Y   MINISTERIO EN ACCIÓN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JOSÍAS, EL REFORMADOR</dc:title>
  <dc:creator>Alfonso Gaitán</dc:creator>
  <cp:lastModifiedBy>El Chiko de Rojo</cp:lastModifiedBy>
  <cp:revision>273</cp:revision>
  <dcterms:created xsi:type="dcterms:W3CDTF">2018-01-17T23:38:15Z</dcterms:created>
  <dcterms:modified xsi:type="dcterms:W3CDTF">2020-02-05T00:18:33Z</dcterms:modified>
</cp:coreProperties>
</file>