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9" r:id="rId7"/>
    <p:sldId id="278" r:id="rId8"/>
    <p:sldId id="279" r:id="rId9"/>
    <p:sldId id="260" r:id="rId10"/>
    <p:sldId id="271" r:id="rId11"/>
    <p:sldId id="280" r:id="rId12"/>
    <p:sldId id="281" r:id="rId13"/>
    <p:sldId id="261" r:id="rId14"/>
    <p:sldId id="273" r:id="rId15"/>
    <p:sldId id="282" r:id="rId16"/>
    <p:sldId id="268" r:id="rId17"/>
    <p:sldId id="262" r:id="rId18"/>
    <p:sldId id="274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312"/>
    <a:srgbClr val="E48448"/>
    <a:srgbClr val="F07128"/>
    <a:srgbClr val="E2884B"/>
    <a:srgbClr val="E6480B"/>
    <a:srgbClr val="FFFFFF"/>
    <a:srgbClr val="72C61C"/>
    <a:srgbClr val="E3D8B9"/>
    <a:srgbClr val="E7F0F9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599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20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52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712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932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917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52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787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705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300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267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5C73-BA7F-4A47-AE19-7FD956CB3617}" type="datetimeFigureOut">
              <a:rPr lang="es-GT" smtClean="0"/>
              <a:t>20/01/2020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EB54-C86F-4D64-8AC8-EE4E37E6C15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48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4" y="885372"/>
            <a:ext cx="5401087" cy="5069938"/>
          </a:xfrm>
        </p:spPr>
        <p:txBody>
          <a:bodyPr anchor="ctr">
            <a:normAutofit/>
          </a:bodyPr>
          <a:lstStyle/>
          <a:p>
            <a:pPr algn="ctr"/>
            <a:r>
              <a:rPr lang="es-GT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EVANGELIO QUE NOS HA SIDO CONFIADO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93298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551543"/>
            <a:ext cx="11161485" cy="5747657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3600" b="1" dirty="0"/>
              <a:t>Pablo y Silas ejemplos de integridad, V.5,6. 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No usaron la adulación, los elogios excesivos con el fin de satisfacer sus propios deseos.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No codiciaban las posesiones de otros y nunca explotaban a nadie para obtener ventajas personales.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No usaron su autoridad para ser una carga y para que la gente hiciera cosas a su favor.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Fueron ejemplo de lo que es la actitud amorosa de Cristo.</a:t>
            </a:r>
          </a:p>
        </p:txBody>
      </p:sp>
    </p:spTree>
    <p:extLst>
      <p:ext uri="{BB962C8B-B14F-4D97-AF65-F5344CB8AC3E}">
        <p14:creationId xmlns:p14="http://schemas.microsoft.com/office/powerpoint/2010/main" val="14731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551543"/>
            <a:ext cx="11161485" cy="5747657"/>
          </a:xfrm>
        </p:spPr>
        <p:txBody>
          <a:bodyPr anchor="ctr">
            <a:no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400" b="1" dirty="0"/>
              <a:t>Somos llamados a adoptar una actitud de siervos, de esta manera, nuestro ministerio glorificará a Dios y será de bendición a quienes nos rodean. </a:t>
            </a:r>
            <a:endParaRPr lang="es-GT" sz="4400" dirty="0"/>
          </a:p>
        </p:txBody>
      </p:sp>
    </p:spTree>
    <p:extLst>
      <p:ext uri="{BB962C8B-B14F-4D97-AF65-F5344CB8AC3E}">
        <p14:creationId xmlns:p14="http://schemas.microsoft.com/office/powerpoint/2010/main" val="8637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8" y="201706"/>
            <a:ext cx="5747656" cy="3227294"/>
          </a:xfrm>
        </p:spPr>
        <p:txBody>
          <a:bodyPr anchor="ctr">
            <a:norm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UNA MINISTERIO FORTALECEDOR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8687" y="5297927"/>
            <a:ext cx="5747656" cy="968188"/>
          </a:xfrm>
        </p:spPr>
        <p:txBody>
          <a:bodyPr anchor="ctr">
            <a:normAutofit/>
          </a:bodyPr>
          <a:lstStyle/>
          <a:p>
            <a:pPr algn="ctr"/>
            <a:r>
              <a:rPr lang="es-G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Tesalonicenses 2:7-12.</a:t>
            </a:r>
          </a:p>
        </p:txBody>
      </p:sp>
      <p:sp>
        <p:nvSpPr>
          <p:cNvPr id="5" name="Cheurón 4"/>
          <p:cNvSpPr/>
          <p:nvPr/>
        </p:nvSpPr>
        <p:spPr>
          <a:xfrm>
            <a:off x="2435381" y="3924498"/>
            <a:ext cx="1254267" cy="877930"/>
          </a:xfrm>
          <a:prstGeom prst="chevron">
            <a:avLst>
              <a:gd name="adj" fmla="val 28523"/>
            </a:avLst>
          </a:prstGeom>
          <a:solidFill>
            <a:srgbClr val="E3431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56" y="0"/>
            <a:ext cx="572414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4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8" y="566056"/>
            <a:ext cx="11161485" cy="5733143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000" b="1" dirty="0"/>
              <a:t>Pablo y Silas cuidaron de los nuevos convertidos.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Ellos fueron tiernos y amorosos con ellos, como la madre que cuida de sus hijos, V.7.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Ellos habían estado dispuestos, no solo ha impartirles el Evangelio, sino también a entregar su propia vida por ellos, V.8.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Ellos les pide que recuerden la conducta piadosa, justa y sin mancha de la cual les habían dado ejemplo, V.9,10. Véase 1 Corintios 11:1.</a:t>
            </a:r>
          </a:p>
        </p:txBody>
      </p:sp>
    </p:spTree>
    <p:extLst>
      <p:ext uri="{BB962C8B-B14F-4D97-AF65-F5344CB8AC3E}">
        <p14:creationId xmlns:p14="http://schemas.microsoft.com/office/powerpoint/2010/main" val="36057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8" y="578224"/>
            <a:ext cx="11161485" cy="5728447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000" b="1" dirty="0"/>
              <a:t>Pablo y Silas enseñaron a los nuevos convertidos.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Ellos como padres educadores les proporcionaron el consuelo, el aliento y la exhortación que necesitaban para aprender a vivir de una manera digna para Dios, V.11,12.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600" dirty="0"/>
              <a:t>Ellos encausaron a los nuevos creyentes para que aprendieran a vivir conforme a la justicia, la paz y el gozo que se encuentra en el Espíritu Santo, Romanos 14:17. </a:t>
            </a:r>
          </a:p>
        </p:txBody>
      </p:sp>
    </p:spTree>
    <p:extLst>
      <p:ext uri="{BB962C8B-B14F-4D97-AF65-F5344CB8AC3E}">
        <p14:creationId xmlns:p14="http://schemas.microsoft.com/office/powerpoint/2010/main" val="25292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551543"/>
            <a:ext cx="11161485" cy="5747657"/>
          </a:xfrm>
        </p:spPr>
        <p:txBody>
          <a:bodyPr anchor="ctr">
            <a:no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400" b="1" dirty="0"/>
              <a:t>Somos llamados a hablar de Cristo a los demás, pero también mostrarles obras de amor y ayuda como parte de nuestra presentación del Evangelio.</a:t>
            </a:r>
          </a:p>
        </p:txBody>
      </p:sp>
    </p:spTree>
    <p:extLst>
      <p:ext uri="{BB962C8B-B14F-4D97-AF65-F5344CB8AC3E}">
        <p14:creationId xmlns:p14="http://schemas.microsoft.com/office/powerpoint/2010/main" val="6125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459254"/>
            <a:ext cx="10515600" cy="5403663"/>
          </a:xfrm>
          <a:prstGeom prst="curvedRightArrow">
            <a:avLst>
              <a:gd name="adj1" fmla="val 42571"/>
              <a:gd name="adj2" fmla="val 50000"/>
              <a:gd name="adj3" fmla="val 25000"/>
            </a:avLst>
          </a:prstGeom>
          <a:solidFill>
            <a:srgbClr val="E6480B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GT" sz="8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GT" sz="8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</a:p>
          <a:p>
            <a:pPr algn="ctr"/>
            <a:br>
              <a:rPr lang="es-GT" sz="8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8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24240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551544"/>
            <a:ext cx="11161485" cy="5776685"/>
          </a:xfrm>
        </p:spPr>
        <p:txBody>
          <a:bodyPr anchor="ctr">
            <a:normAutofit/>
          </a:bodyPr>
          <a:lstStyle/>
          <a:p>
            <a:pPr algn="just"/>
            <a:r>
              <a:rPr lang="es-GT" sz="3800" dirty="0"/>
              <a:t>Dios nos ha entregado el Evangelio, primero para que lo creamos, y después para proclamarlo.</a:t>
            </a:r>
          </a:p>
          <a:p>
            <a:pPr algn="just"/>
            <a:r>
              <a:rPr lang="es-GT" sz="3800" dirty="0"/>
              <a:t>Seamos fieles en nuestra manera de vivir y exhortemos a otros para que también sigan a Cristo.</a:t>
            </a:r>
          </a:p>
          <a:p>
            <a:pPr algn="just"/>
            <a:r>
              <a:rPr lang="es-GT" sz="3800" dirty="0"/>
              <a:t>Nuestra presentación de Cristo como Señor es que vivamos de manera consecuente para mostrar a los demás el poder transformador de Cristo. </a:t>
            </a:r>
          </a:p>
          <a:p>
            <a:pPr algn="just"/>
            <a:r>
              <a:rPr lang="es-GT" sz="3800" dirty="0"/>
              <a:t>De aliento y apoyo a quien lo necesita, y viva conforme a su llamado.</a:t>
            </a:r>
          </a:p>
        </p:txBody>
      </p:sp>
    </p:spTree>
    <p:extLst>
      <p:ext uri="{BB962C8B-B14F-4D97-AF65-F5344CB8AC3E}">
        <p14:creationId xmlns:p14="http://schemas.microsoft.com/office/powerpoint/2010/main" val="12906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74059" y="2088495"/>
            <a:ext cx="4612341" cy="806542"/>
          </a:xfrm>
          <a:noFill/>
          <a:ln w="28575">
            <a:solidFill>
              <a:srgbClr val="E2884B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FUNDAMENTO BÍBLICO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74059" y="2877669"/>
            <a:ext cx="4612341" cy="3701957"/>
          </a:xfrm>
          <a:noFill/>
          <a:ln w="28575">
            <a:solidFill>
              <a:srgbClr val="E2884B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GT" sz="3600" dirty="0">
                <a:latin typeface="+mj-lt"/>
              </a:rPr>
              <a:t>1 Tesalonicenses 1:1-10; 2:1-12.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611091" y="2088494"/>
            <a:ext cx="5711335" cy="806544"/>
          </a:xfrm>
          <a:noFill/>
          <a:ln w="28575">
            <a:solidFill>
              <a:srgbClr val="F07128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G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VERSÍCULO CLAVE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611091" y="2895038"/>
            <a:ext cx="5711335" cy="3684588"/>
          </a:xfrm>
          <a:noFill/>
          <a:ln w="28575">
            <a:solidFill>
              <a:srgbClr val="F07128"/>
            </a:solidFill>
          </a:ln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GT" sz="3400" dirty="0">
                <a:latin typeface="+mj-lt"/>
              </a:rPr>
              <a:t>“Pues nuestro evangelio no llegó a vosotros en palabras solamente, sino también en poder, en el Espíritu Santo y en plena certidumbre, como bien sabéis cuáles fuimos entre vosotros por amor de vosotros”, 1 Tesalonicenses 1:5. 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74059" y="309282"/>
            <a:ext cx="10448366" cy="1721503"/>
          </a:xfrm>
          <a:noFill/>
          <a:ln w="28575">
            <a:solidFill>
              <a:srgbClr val="E6480B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G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 CENTRAL </a:t>
            </a:r>
            <a:br>
              <a:rPr lang="es-G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GT" dirty="0"/>
              <a:t>“Cristo nos confía a sus seguidores su transformador Evangelio”. </a:t>
            </a:r>
          </a:p>
        </p:txBody>
      </p:sp>
    </p:spTree>
    <p:extLst>
      <p:ext uri="{BB962C8B-B14F-4D97-AF65-F5344CB8AC3E}">
        <p14:creationId xmlns:p14="http://schemas.microsoft.com/office/powerpoint/2010/main" val="2511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6098"/>
            <a:ext cx="10515600" cy="1115332"/>
          </a:xfrm>
        </p:spPr>
        <p:txBody>
          <a:bodyPr>
            <a:normAutofit/>
          </a:bodyPr>
          <a:lstStyle/>
          <a:p>
            <a:pPr algn="ctr"/>
            <a:r>
              <a:rPr lang="es-GT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1625600"/>
            <a:ext cx="11175999" cy="4847771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s-GT" sz="4100" dirty="0"/>
              <a:t>Para recibir y creer el mensaje, ¿por qué la gente quiere ver que el Evangelio obra en la vida de los que creen en Él?</a:t>
            </a:r>
          </a:p>
          <a:p>
            <a:pPr algn="just"/>
            <a:r>
              <a:rPr lang="es-GT" sz="4100" dirty="0"/>
              <a:t>Pablo, Silas y Timoteo confirmaron la veracidad del Evangelio que predicaban al manifestar este poder transformador en sus actitudes y acciones. </a:t>
            </a:r>
          </a:p>
          <a:p>
            <a:pPr algn="just"/>
            <a:r>
              <a:rPr lang="es-GT" sz="4100" dirty="0"/>
              <a:t>Puesto que se nos ha confiado el Evangelio, es importante que nuestra manera de vivir y de relacionarnos con los demás confirmen el poder transformador de este maravilloso Mensaje.</a:t>
            </a:r>
          </a:p>
        </p:txBody>
      </p:sp>
    </p:spTree>
    <p:extLst>
      <p:ext uri="{BB962C8B-B14F-4D97-AF65-F5344CB8AC3E}">
        <p14:creationId xmlns:p14="http://schemas.microsoft.com/office/powerpoint/2010/main" val="6014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8" y="201706"/>
            <a:ext cx="5747656" cy="322729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MINISTERIO PODEROSO QUE NOS FORTALECE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8687" y="5297927"/>
            <a:ext cx="5747656" cy="968188"/>
          </a:xfrm>
        </p:spPr>
        <p:txBody>
          <a:bodyPr anchor="ctr">
            <a:normAutofit/>
          </a:bodyPr>
          <a:lstStyle/>
          <a:p>
            <a:pPr algn="ctr"/>
            <a:r>
              <a:rPr lang="es-G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Tesalonicenses 1:1-10.</a:t>
            </a:r>
          </a:p>
        </p:txBody>
      </p:sp>
      <p:sp>
        <p:nvSpPr>
          <p:cNvPr id="5" name="Cheurón 4"/>
          <p:cNvSpPr/>
          <p:nvPr/>
        </p:nvSpPr>
        <p:spPr>
          <a:xfrm>
            <a:off x="2435381" y="3924498"/>
            <a:ext cx="1254267" cy="877930"/>
          </a:xfrm>
          <a:prstGeom prst="chevron">
            <a:avLst>
              <a:gd name="adj" fmla="val 28523"/>
            </a:avLst>
          </a:prstGeom>
          <a:solidFill>
            <a:srgbClr val="E3431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0"/>
            <a:ext cx="571804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1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377370"/>
            <a:ext cx="11161485" cy="6125029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600" b="1" dirty="0"/>
              <a:t>El ministerio de Pablo con los cristianos de Tesalónica.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200" dirty="0"/>
              <a:t>Él trabajó en equipo con Silvano o Silas y Timoteo, V.1.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200" dirty="0"/>
              <a:t>El fundó esta Iglesia en su segundo viaje misionero, Hechos 17:1-9.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200" dirty="0"/>
              <a:t>El da gracias a Dios y ora continuamente por ellos, V.2.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200" dirty="0"/>
              <a:t>El se siente inspirado por su fe, amor y esperanza en Jesucristo, V.3.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200" dirty="0"/>
              <a:t>El reconocía que fueron elegidos por Dios, V.4. “Esta elección no es arbitraria”. Léase 1 Pedro 1:2; 2 Pedro 1:10.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200" dirty="0"/>
              <a:t>El les dijo que recibieron el Evangelio no solamente con aprender palabras, sino en poder, V.5.</a:t>
            </a:r>
          </a:p>
        </p:txBody>
      </p:sp>
    </p:spTree>
    <p:extLst>
      <p:ext uri="{BB962C8B-B14F-4D97-AF65-F5344CB8AC3E}">
        <p14:creationId xmlns:p14="http://schemas.microsoft.com/office/powerpoint/2010/main" val="26623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14" y="537030"/>
            <a:ext cx="10784115" cy="5762170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3600" b="1" dirty="0"/>
              <a:t>La respuesta de los cristianos de Tesalónica.  </a:t>
            </a:r>
          </a:p>
          <a:p>
            <a:pPr marL="995363" lvl="1" indent="-538163" algn="just">
              <a:buFont typeface="+mj-lt"/>
              <a:buAutoNum type="arabicParenR"/>
            </a:pPr>
            <a:r>
              <a:rPr lang="es-GT" sz="3200" dirty="0"/>
              <a:t>Ellos siguieron el ejemplo de Pablo y Silas pasando por persecución, V.6.</a:t>
            </a:r>
          </a:p>
          <a:p>
            <a:pPr marL="995363" lvl="1" indent="-538163" algn="just">
              <a:buFont typeface="+mj-lt"/>
              <a:buAutoNum type="arabicParenR"/>
            </a:pPr>
            <a:r>
              <a:rPr lang="es-GT" sz="3200" dirty="0"/>
              <a:t>Ellos se volvieron modelos para otros cristianos, V.7.</a:t>
            </a:r>
          </a:p>
          <a:p>
            <a:pPr marL="995363" lvl="1" indent="-538163" algn="just">
              <a:buFont typeface="+mj-lt"/>
              <a:buAutoNum type="arabicParenR"/>
            </a:pPr>
            <a:r>
              <a:rPr lang="es-GT" sz="3200" dirty="0"/>
              <a:t>Ellos eran ganadores de almas, V.8.</a:t>
            </a:r>
          </a:p>
          <a:p>
            <a:pPr marL="995363" lvl="1" indent="-538163" algn="just">
              <a:buFont typeface="+mj-lt"/>
              <a:buAutoNum type="arabicParenR"/>
            </a:pPr>
            <a:r>
              <a:rPr lang="es-GT" sz="3200" dirty="0"/>
              <a:t>Ellos podían hacer todo esto porque habían experimentado una verdadera conversión, V.9,10. </a:t>
            </a:r>
          </a:p>
        </p:txBody>
      </p:sp>
    </p:spTree>
    <p:extLst>
      <p:ext uri="{BB962C8B-B14F-4D97-AF65-F5344CB8AC3E}">
        <p14:creationId xmlns:p14="http://schemas.microsoft.com/office/powerpoint/2010/main" val="5741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14" y="537030"/>
            <a:ext cx="10784115" cy="5762170"/>
          </a:xfrm>
        </p:spPr>
        <p:txBody>
          <a:bodyPr anchor="ctr">
            <a:noAutofit/>
          </a:bodyPr>
          <a:lstStyle/>
          <a:p>
            <a:pPr marL="536575" indent="-536575" algn="just">
              <a:buFont typeface="+mj-lt"/>
              <a:buAutoNum type="alphaUcPeriod" startAt="3"/>
            </a:pPr>
            <a:r>
              <a:rPr lang="es-GT" sz="4400" b="1" dirty="0"/>
              <a:t>Somos llamados a dar un ejemplo de fe en Cristo y de compromiso con Él, con el fin de mostrar que el Evangelio es real y que transforma la vida del ser humano. </a:t>
            </a:r>
          </a:p>
        </p:txBody>
      </p:sp>
    </p:spTree>
    <p:extLst>
      <p:ext uri="{BB962C8B-B14F-4D97-AF65-F5344CB8AC3E}">
        <p14:creationId xmlns:p14="http://schemas.microsoft.com/office/powerpoint/2010/main" val="41572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8" y="201706"/>
            <a:ext cx="5747656" cy="3227294"/>
          </a:xfrm>
        </p:spPr>
        <p:txBody>
          <a:bodyPr anchor="ctr">
            <a:norm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MINISTERIO QUE COMPLACE A DIOS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8687" y="5297927"/>
            <a:ext cx="5747656" cy="968188"/>
          </a:xfrm>
        </p:spPr>
        <p:txBody>
          <a:bodyPr anchor="ctr">
            <a:normAutofit/>
          </a:bodyPr>
          <a:lstStyle/>
          <a:p>
            <a:pPr algn="ctr"/>
            <a:r>
              <a:rPr lang="es-G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Tesalonicenses 2: 1-6.</a:t>
            </a:r>
          </a:p>
        </p:txBody>
      </p:sp>
      <p:sp>
        <p:nvSpPr>
          <p:cNvPr id="5" name="Cheurón 4"/>
          <p:cNvSpPr/>
          <p:nvPr/>
        </p:nvSpPr>
        <p:spPr>
          <a:xfrm>
            <a:off x="2435381" y="3924498"/>
            <a:ext cx="1254267" cy="877930"/>
          </a:xfrm>
          <a:prstGeom prst="chevron">
            <a:avLst>
              <a:gd name="adj" fmla="val 28523"/>
            </a:avLst>
          </a:prstGeom>
          <a:solidFill>
            <a:srgbClr val="E3431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56" y="0"/>
            <a:ext cx="572414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029" y="391886"/>
            <a:ext cx="11161485" cy="6096000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600" b="1" dirty="0"/>
              <a:t>Pablo y Silas ejemplos valerosos y eficaces.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/>
              <a:t>Ellos fueron azotados y encarcelados por predicar el Evangelio, Hechos 16:22-24.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/>
              <a:t>Ellos siguieron proclamando el Evangelio y se negaron a dejarse intimidar por sus enemigos, V.1,2.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/>
              <a:t>Ellos no utilizaron engaños, motivaciones impuras o estratagemas para que creyeran en el Evangelio, V.3,4.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Presentaron el Evangelio de una manera sencilla y sincera, con una genuina reverencia a Dios.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Se esforzaron por agradar a Dios y no a la gente. </a:t>
            </a:r>
          </a:p>
        </p:txBody>
      </p:sp>
    </p:spTree>
    <p:extLst>
      <p:ext uri="{BB962C8B-B14F-4D97-AF65-F5344CB8AC3E}">
        <p14:creationId xmlns:p14="http://schemas.microsoft.com/office/powerpoint/2010/main" val="18280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862</Words>
  <Application>Microsoft Office PowerPoint</Application>
  <PresentationFormat>Panorámica</PresentationFormat>
  <Paragraphs>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EL EVANGELIO QUE NOS HA SIDO CONFIADO</vt:lpstr>
      <vt:lpstr>VERDAD CENTRAL  “Cristo nos confía a sus seguidores su transformador Evangelio”. </vt:lpstr>
      <vt:lpstr>INTRODUCCIÓN</vt:lpstr>
      <vt:lpstr>UN MINISTERIO PODEROSO QUE NOS FORTALECE</vt:lpstr>
      <vt:lpstr>Presentación de PowerPoint</vt:lpstr>
      <vt:lpstr>Presentación de PowerPoint</vt:lpstr>
      <vt:lpstr>Presentación de PowerPoint</vt:lpstr>
      <vt:lpstr>UN MINISTERIO QUE COMPLACE A DIOS</vt:lpstr>
      <vt:lpstr>Presentación de PowerPoint</vt:lpstr>
      <vt:lpstr>Presentación de PowerPoint</vt:lpstr>
      <vt:lpstr>Presentación de PowerPoint</vt:lpstr>
      <vt:lpstr>UNA MINISTERIO FORTALECEDOR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MINISTROS DEL NUEVO PACTO</dc:title>
  <dc:creator>Alberto A. Gaitan Ortiz</dc:creator>
  <cp:lastModifiedBy>El Chiko de Rojo</cp:lastModifiedBy>
  <cp:revision>95</cp:revision>
  <dcterms:created xsi:type="dcterms:W3CDTF">2018-04-12T14:00:41Z</dcterms:created>
  <dcterms:modified xsi:type="dcterms:W3CDTF">2020-01-20T23:39:59Z</dcterms:modified>
</cp:coreProperties>
</file>