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81" r:id="rId7"/>
    <p:sldId id="274" r:id="rId8"/>
    <p:sldId id="291" r:id="rId9"/>
    <p:sldId id="292" r:id="rId10"/>
    <p:sldId id="293" r:id="rId11"/>
    <p:sldId id="294" r:id="rId12"/>
    <p:sldId id="295" r:id="rId13"/>
    <p:sldId id="296" r:id="rId14"/>
    <p:sldId id="299" r:id="rId15"/>
    <p:sldId id="298" r:id="rId16"/>
    <p:sldId id="270" r:id="rId17"/>
    <p:sldId id="271" r:id="rId18"/>
    <p:sldId id="29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6100"/>
    <a:srgbClr val="00F26D"/>
    <a:srgbClr val="2A6794"/>
    <a:srgbClr val="D30201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232229" y="1075765"/>
            <a:ext cx="5878285" cy="4752010"/>
          </a:xfrm>
        </p:spPr>
        <p:txBody>
          <a:bodyPr anchor="ctr"/>
          <a:lstStyle/>
          <a:p>
            <a:pPr algn="ctr"/>
            <a:r>
              <a:rPr lang="es-ES" sz="8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  <a:t>EL NACIMIENTO DEL REY</a:t>
            </a:r>
            <a:endParaRPr lang="es-GT" sz="8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514" y="241936"/>
            <a:ext cx="5852160" cy="6390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noticia llegó a Herodes. </a:t>
            </a:r>
          </a:p>
          <a:p>
            <a:pPr marL="711200" lvl="1" indent="-449263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 se sintió amenazado al saber del nacimiento de un rey, V.3.</a:t>
            </a:r>
          </a:p>
          <a:p>
            <a:pPr marL="711200" lvl="1" indent="-449263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 reunió a los líderes religiosos para saber el lugar donde nacería, V.4-6. Miqueas 5:2-4. “Belén de Judea”.</a:t>
            </a:r>
          </a:p>
          <a:p>
            <a:pPr marL="711200" lvl="1" indent="-449263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 le pregunta a los magos cuando había aparecido la estrella, V.7. </a:t>
            </a:r>
          </a:p>
          <a:p>
            <a:pPr marL="711200" lvl="1" indent="-449263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 les dijo que volvieran para unirse a ellos en la adoración a Jesús, V.8.</a:t>
            </a:r>
          </a:p>
          <a:p>
            <a:pPr marL="711200" lvl="1" indent="-449263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El, no obstante, lo que buscaba era destruir a Jesús, V.16-18. </a:t>
            </a:r>
          </a:p>
        </p:txBody>
      </p:sp>
    </p:spTree>
    <p:extLst>
      <p:ext uri="{BB962C8B-B14F-4D97-AF65-F5344CB8AC3E}">
        <p14:creationId xmlns:p14="http://schemas.microsoft.com/office/powerpoint/2010/main" val="423815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rmAutofit/>
          </a:bodyPr>
          <a:lstStyle/>
          <a:p>
            <a:pPr marL="711200" indent="-711200" algn="just">
              <a:buClrTx/>
              <a:buSzPct val="100000"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 ejemplo de los magos nos debe inspirar a acercarnos a Jesús con un corazón lleno de gozo para adorarlo.</a:t>
            </a:r>
          </a:p>
        </p:txBody>
      </p:sp>
    </p:spTree>
    <p:extLst>
      <p:ext uri="{BB962C8B-B14F-4D97-AF65-F5344CB8AC3E}">
        <p14:creationId xmlns:p14="http://schemas.microsoft.com/office/powerpoint/2010/main" val="236732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2857" y="734208"/>
            <a:ext cx="6096000" cy="2270249"/>
          </a:xfrm>
        </p:spPr>
        <p:txBody>
          <a:bodyPr anchor="ctr"/>
          <a:lstStyle/>
          <a:p>
            <a:pPr algn="ctr"/>
            <a:r>
              <a:rPr lang="es-GT" sz="7000" b="1" dirty="0">
                <a:ln w="0"/>
                <a:solidFill>
                  <a:schemeClr val="tx1"/>
                </a:solidFill>
                <a:latin typeface="Calibri Light" panose="020F0302020204030204" pitchFamily="34" charset="0"/>
              </a:rPr>
              <a:t>LA ADORACIÓN AL REY</a:t>
            </a:r>
            <a:endParaRPr lang="es-GT" sz="7000" dirty="0">
              <a:ln w="0"/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617604" y="3439886"/>
            <a:ext cx="1339762" cy="1175657"/>
          </a:xfrm>
          <a:prstGeom prst="ellipse">
            <a:avLst/>
          </a:prstGeom>
          <a:solidFill>
            <a:srgbClr val="356100"/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8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816907" y="5050972"/>
            <a:ext cx="4941155" cy="102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</a:rPr>
              <a:t>Mateo 2:9-11.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897" y="238539"/>
            <a:ext cx="5276538" cy="63944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430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Los magos continuaron su gozosa búsqueda de Jesús. 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no dejaron de seguir la estrella que Dios les había enviado, V.9.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fueron guiados por la estrella hasta la casa en la cual estaba Jesús y su familia, V.9.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se regocijaron por haber encontrado al niño Jesús, V.10.</a:t>
            </a:r>
          </a:p>
        </p:txBody>
      </p:sp>
    </p:spTree>
    <p:extLst>
      <p:ext uri="{BB962C8B-B14F-4D97-AF65-F5344CB8AC3E}">
        <p14:creationId xmlns:p14="http://schemas.microsoft.com/office/powerpoint/2010/main" val="189988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Los magos adoran a Jesús.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se arrodillaron para adorar al Rey que habían estado buscando, V.11.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le ofrecieron presentes: oro, incienso y mirra, V.11.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2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Oro simboliza= La realeza de Jesús.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2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Incienso simboliza= A Jesús como Sumo sacerdote.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2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Mirra simboliza= La muerte de Jesús como nuestro Salvador.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son obedientes al sueño celestial y se van sin servir como informador de Herodes, V.12.</a:t>
            </a:r>
          </a:p>
        </p:txBody>
      </p:sp>
    </p:spTree>
    <p:extLst>
      <p:ext uri="{BB962C8B-B14F-4D97-AF65-F5344CB8AC3E}">
        <p14:creationId xmlns:p14="http://schemas.microsoft.com/office/powerpoint/2010/main" val="20493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rmAutofit/>
          </a:bodyPr>
          <a:lstStyle/>
          <a:p>
            <a:pPr marL="711200" indent="-711200" algn="just">
              <a:buClrTx/>
              <a:buSzPct val="100000"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Los magos al marcharse de allí, José y María reciben aviso en un sueño, V.13-14.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solidFill>
                  <a:schemeClr val="tx1"/>
                </a:solidFill>
                <a:latin typeface="Calibri" panose="020F0502020204030204" pitchFamily="34" charset="0"/>
              </a:rPr>
              <a:t>De la amenaza que significaba Herodes.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solidFill>
                  <a:schemeClr val="tx1"/>
                </a:solidFill>
                <a:latin typeface="Calibri" panose="020F0502020204030204" pitchFamily="34" charset="0"/>
              </a:rPr>
              <a:t>Y con la indicación que debían huir a Egipto. </a:t>
            </a:r>
          </a:p>
          <a:p>
            <a:pPr marL="711200" indent="-711200" algn="just">
              <a:buClrTx/>
              <a:buSzPct val="100000"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 ejemplo de los magos nos enseña a buscar a Jesús de corazón, con temor reverente y dispuesto a adorarlo.</a:t>
            </a:r>
          </a:p>
        </p:txBody>
      </p:sp>
    </p:spTree>
    <p:extLst>
      <p:ext uri="{BB962C8B-B14F-4D97-AF65-F5344CB8AC3E}">
        <p14:creationId xmlns:p14="http://schemas.microsoft.com/office/powerpoint/2010/main" val="306159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solidFill>
            <a:srgbClr val="3561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943" y="377371"/>
            <a:ext cx="11350171" cy="6125029"/>
          </a:xfrm>
        </p:spPr>
        <p:txBody>
          <a:bodyPr anchor="ctr">
            <a:noAutofit/>
          </a:bodyPr>
          <a:lstStyle/>
          <a:p>
            <a:pPr marL="44450" indent="0" algn="just">
              <a:buClr>
                <a:srgbClr val="00B050"/>
              </a:buClr>
              <a:buNone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esta lección vemos con claridad lo siguiente: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Dios tiene un plan para nosotros a pesar de nuestras circunstancias.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Dios nos cuida y provee todo lo que necesitamos.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hay que responder con obediencia al Señor.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los planes de Dios son mejores que los suyos. 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nos motiva a adorar al Rey Jesús con un corazón lleno de gozo.</a:t>
            </a:r>
          </a:p>
          <a:p>
            <a:pPr marL="354013" indent="-309563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Que aprovechemos la oportunidad de llevar a Jesús a las personas que nos rodea. 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4"/>
            <a:ext cx="12192000" cy="685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4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2"/>
          <p:cNvSpPr txBox="1">
            <a:spLocks/>
          </p:cNvSpPr>
          <p:nvPr/>
        </p:nvSpPr>
        <p:spPr>
          <a:xfrm>
            <a:off x="788985" y="599591"/>
            <a:ext cx="10724141" cy="1751723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GT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VERDAD CENTRAL: </a:t>
            </a:r>
          </a:p>
          <a:p>
            <a:pPr marL="45720" indent="0" algn="ctr">
              <a:buNone/>
            </a:pPr>
            <a:r>
              <a:rPr lang="es-GT" sz="3800" dirty="0">
                <a:solidFill>
                  <a:schemeClr val="tx1"/>
                </a:solidFill>
                <a:latin typeface="+mj-lt"/>
              </a:rPr>
              <a:t>“Porque Jesús es el Rey, es digno de nuestra adoración y nuestra alabanza”.   </a:t>
            </a:r>
          </a:p>
        </p:txBody>
      </p:sp>
      <p:sp>
        <p:nvSpPr>
          <p:cNvPr id="7" name="Marcador de texto 4"/>
          <p:cNvSpPr txBox="1">
            <a:spLocks/>
          </p:cNvSpPr>
          <p:nvPr/>
        </p:nvSpPr>
        <p:spPr>
          <a:xfrm>
            <a:off x="788985" y="2740565"/>
            <a:ext cx="10724141" cy="1773383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GT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VERSÍCULO CLAVE: </a:t>
            </a:r>
          </a:p>
          <a:p>
            <a:pPr marL="45720" indent="0" algn="ctr">
              <a:buNone/>
            </a:pPr>
            <a:r>
              <a:rPr lang="es-GT" sz="3800" dirty="0">
                <a:solidFill>
                  <a:schemeClr val="tx1"/>
                </a:solidFill>
                <a:latin typeface="+mj-lt"/>
              </a:rPr>
              <a:t>“He aquí que la virgen concebirá, y dará a luz un hijo, y llamará su nombre Emanuel”, Isaías 7:14.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FE7BB62-3774-48AC-B974-BD015DE82E46}"/>
              </a:ext>
            </a:extLst>
          </p:cNvPr>
          <p:cNvSpPr/>
          <p:nvPr/>
        </p:nvSpPr>
        <p:spPr>
          <a:xfrm>
            <a:off x="788985" y="4998595"/>
            <a:ext cx="10724141" cy="128650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" algn="ctr" defTabSz="9144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es-GT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FUNDAMENTO BÍBLICO:</a:t>
            </a:r>
          </a:p>
          <a:p>
            <a:pPr algn="ctr"/>
            <a:r>
              <a:rPr lang="pt-BR" sz="3800" dirty="0">
                <a:solidFill>
                  <a:schemeClr val="tx1"/>
                </a:solidFill>
                <a:latin typeface="+mj-lt"/>
              </a:rPr>
              <a:t>Mateo 1:18-25; 2:1-11.</a:t>
            </a: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343" y="377371"/>
            <a:ext cx="11524343" cy="1248229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8343" y="1799771"/>
            <a:ext cx="11524343" cy="4688115"/>
          </a:xfrm>
        </p:spPr>
        <p:txBody>
          <a:bodyPr anchor="ctr">
            <a:noAutofit/>
          </a:bodyPr>
          <a:lstStyle/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obró de manera estratégica al reunir los acontecimientos relacionados con el nacimiento de Jesús.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el principio Jesús estuvo rodeado de circunstancias que finalmente lo exaltaron y glorificaron como el Salvador y Rey del mundo.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manera de enfocar a Jesús es muy diferente de como lo considera la mayoría de las personas del mundo. </a:t>
            </a:r>
          </a:p>
          <a:p>
            <a:pPr marL="363538" indent="-3175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es digno de nuestra adoración siempre. 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2857" y="734208"/>
            <a:ext cx="6096000" cy="2270249"/>
          </a:xfrm>
        </p:spPr>
        <p:txBody>
          <a:bodyPr anchor="ctr"/>
          <a:lstStyle/>
          <a:p>
            <a:pPr algn="ctr"/>
            <a:r>
              <a:rPr lang="es-GT" sz="7000" b="1" dirty="0">
                <a:ln w="0"/>
                <a:solidFill>
                  <a:schemeClr val="tx1"/>
                </a:solidFill>
                <a:latin typeface="Calibri Light" panose="020F0302020204030204" pitchFamily="34" charset="0"/>
              </a:rPr>
              <a:t>EL NACIMIENTO DEL REY</a:t>
            </a:r>
            <a:endParaRPr lang="es-GT" sz="7000" dirty="0">
              <a:ln w="0"/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617604" y="3439886"/>
            <a:ext cx="1339762" cy="1175657"/>
          </a:xfrm>
          <a:prstGeom prst="ellipse">
            <a:avLst/>
          </a:prstGeom>
          <a:solidFill>
            <a:srgbClr val="356100"/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8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816907" y="5050972"/>
            <a:ext cx="4941155" cy="102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</a:rPr>
              <a:t>Mateo 1:18-25.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857" y="234399"/>
            <a:ext cx="5313600" cy="64131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 Señor escogió a José y María.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María ya estaba desposada con José, V.18. “Un compromiso arreglado entre los padres cuando aún eran pequeños”.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María concibió del Espíritu Santo, V.18.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José, aunque era justo quiso dejarla secretamente, V.19.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 ángel le aseguró a José que María no le había sido infiel, sino que era una concepción sobrenatural, V.20.</a:t>
            </a:r>
          </a:p>
        </p:txBody>
      </p:sp>
    </p:spTree>
    <p:extLst>
      <p:ext uri="{BB962C8B-B14F-4D97-AF65-F5344CB8AC3E}">
        <p14:creationId xmlns:p14="http://schemas.microsoft.com/office/powerpoint/2010/main" val="36957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 startAt="2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 ángel le da indicaciones a José.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4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Le indica que tomara a María como esposa, y que el nombre del hijo que nacería se llamaría Jesús, V.20-21.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4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Los nombres que Dios escogió para su Hijo, V.22-23.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“Jesús” significa: “Jehová salva”.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“Emanuel” significa: “Dios con nosotros”.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Otros según la profecía de Isaías 7:14.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34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José obedeció, V.24-25.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Tomó a María como esposa.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Llamó Jesús al hijo que nació.</a:t>
            </a:r>
          </a:p>
          <a:p>
            <a:pPr marL="1262063" lvl="2" indent="-446088" algn="just">
              <a:buClrTx/>
              <a:buFont typeface="+mj-lt"/>
              <a:buAutoNum type="alphaLcParenR"/>
            </a:pPr>
            <a:r>
              <a:rPr lang="es-GT" sz="3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Se abstuvo de sus derechos maritales hasta que nació Jesús.</a:t>
            </a:r>
          </a:p>
        </p:txBody>
      </p:sp>
    </p:spTree>
    <p:extLst>
      <p:ext uri="{BB962C8B-B14F-4D97-AF65-F5344CB8AC3E}">
        <p14:creationId xmlns:p14="http://schemas.microsoft.com/office/powerpoint/2010/main" val="112458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rmAutofit/>
          </a:bodyPr>
          <a:lstStyle/>
          <a:p>
            <a:pPr marL="711200" indent="-711200" algn="just">
              <a:buClrTx/>
              <a:buSzPct val="100000"/>
              <a:buFont typeface="+mj-lt"/>
              <a:buAutoNum type="alphaUcPeriod" startAt="3"/>
            </a:pPr>
            <a:r>
              <a:rPr lang="es-GT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 ejemplo de José y María nos desafían a obedecer fielmente y a confiar en el Señor en todo tiempo. </a:t>
            </a:r>
          </a:p>
        </p:txBody>
      </p:sp>
    </p:spTree>
    <p:extLst>
      <p:ext uri="{BB962C8B-B14F-4D97-AF65-F5344CB8AC3E}">
        <p14:creationId xmlns:p14="http://schemas.microsoft.com/office/powerpoint/2010/main" val="17506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2857" y="734208"/>
            <a:ext cx="6096000" cy="2270249"/>
          </a:xfrm>
        </p:spPr>
        <p:txBody>
          <a:bodyPr anchor="ctr"/>
          <a:lstStyle/>
          <a:p>
            <a:pPr algn="ctr"/>
            <a:r>
              <a:rPr lang="es-GT" sz="7000" b="1" dirty="0">
                <a:ln w="0"/>
                <a:solidFill>
                  <a:schemeClr val="tx1"/>
                </a:solidFill>
                <a:latin typeface="Calibri Light" panose="020F0302020204030204" pitchFamily="34" charset="0"/>
              </a:rPr>
              <a:t>LA BUSQUEDA DEL REY</a:t>
            </a:r>
            <a:endParaRPr lang="es-GT" sz="7000" dirty="0">
              <a:ln w="0"/>
              <a:solidFill>
                <a:schemeClr val="tx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617604" y="3439886"/>
            <a:ext cx="1339762" cy="1175657"/>
          </a:xfrm>
          <a:prstGeom prst="ellipse">
            <a:avLst/>
          </a:prstGeom>
          <a:solidFill>
            <a:srgbClr val="356100"/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8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816907" y="5050972"/>
            <a:ext cx="4941155" cy="102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</a:rPr>
              <a:t>Mateo 1:18-25.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849" y="245582"/>
            <a:ext cx="5309616" cy="63886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707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66057"/>
            <a:ext cx="11146971" cy="5718629"/>
          </a:xfrm>
        </p:spPr>
        <p:txBody>
          <a:bodyPr anchor="ctr">
            <a:noAutofit/>
          </a:bodyPr>
          <a:lstStyle/>
          <a:p>
            <a:pPr marL="711200" indent="-666750" algn="just">
              <a:buClrTx/>
              <a:buSzPct val="100000"/>
              <a:buFont typeface="+mj-lt"/>
              <a:buAutoNum type="alphaUcPeriod"/>
            </a:pPr>
            <a:r>
              <a:rPr lang="es-GT" sz="44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Los magos buscan a Jesús. 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eran hombres sabios de oriente o Persia, V.1.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vinieron a Jerusalén, V.1. “Un recorrido aproximado de 1,500 Kilómetros”.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preguntan por el rey de los judíos que ha nacido, V.2.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fueron atraídos a Jesús por una señal sobrenatural, V.2.</a:t>
            </a:r>
          </a:p>
          <a:p>
            <a:pPr marL="900113" lvl="1" indent="-450850" algn="just">
              <a:buClrTx/>
              <a:buFont typeface="+mj-lt"/>
              <a:buAutoNum type="arabicParenR"/>
            </a:pPr>
            <a:r>
              <a:rPr lang="es-GT" sz="4000" dirty="0">
                <a:ln w="0"/>
                <a:solidFill>
                  <a:schemeClr val="tx1"/>
                </a:solidFill>
                <a:latin typeface="Calibri" panose="020F0502020204030204" pitchFamily="34" charset="0"/>
              </a:rPr>
              <a:t>Ellos venían para adorar a Jesús, V.2.</a:t>
            </a:r>
          </a:p>
        </p:txBody>
      </p:sp>
    </p:spTree>
    <p:extLst>
      <p:ext uri="{BB962C8B-B14F-4D97-AF65-F5344CB8AC3E}">
        <p14:creationId xmlns:p14="http://schemas.microsoft.com/office/powerpoint/2010/main" val="32288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679</TotalTime>
  <Words>845</Words>
  <Application>Microsoft Office PowerPoint</Application>
  <PresentationFormat>Panorámica</PresentationFormat>
  <Paragraphs>73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Corbel</vt:lpstr>
      <vt:lpstr>Wingdings</vt:lpstr>
      <vt:lpstr>Base</vt:lpstr>
      <vt:lpstr>EL NACIMIENTO DEL REY</vt:lpstr>
      <vt:lpstr>Presentación de PowerPoint</vt:lpstr>
      <vt:lpstr>INTRODUCCION</vt:lpstr>
      <vt:lpstr>EL NACIMIENTO DEL REY</vt:lpstr>
      <vt:lpstr>Presentación de PowerPoint</vt:lpstr>
      <vt:lpstr>Presentación de PowerPoint</vt:lpstr>
      <vt:lpstr>Presentación de PowerPoint</vt:lpstr>
      <vt:lpstr>LA BUSQUEDA DEL REY</vt:lpstr>
      <vt:lpstr>Presentación de PowerPoint</vt:lpstr>
      <vt:lpstr>Presentación de PowerPoint</vt:lpstr>
      <vt:lpstr>Presentación de PowerPoint</vt:lpstr>
      <vt:lpstr>LA ADORACIÓN AL REY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145</cp:revision>
  <dcterms:created xsi:type="dcterms:W3CDTF">2016-12-08T03:18:22Z</dcterms:created>
  <dcterms:modified xsi:type="dcterms:W3CDTF">2019-12-26T18:02:53Z</dcterms:modified>
</cp:coreProperties>
</file>