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80" r:id="rId7"/>
    <p:sldId id="281" r:id="rId8"/>
    <p:sldId id="274" r:id="rId9"/>
    <p:sldId id="282" r:id="rId10"/>
    <p:sldId id="283" r:id="rId11"/>
    <p:sldId id="284" r:id="rId12"/>
    <p:sldId id="285" r:id="rId13"/>
    <p:sldId id="275" r:id="rId14"/>
    <p:sldId id="286" r:id="rId15"/>
    <p:sldId id="287" r:id="rId16"/>
    <p:sldId id="288" r:id="rId17"/>
    <p:sldId id="289" r:id="rId18"/>
    <p:sldId id="270" r:id="rId19"/>
    <p:sldId id="271" r:id="rId20"/>
    <p:sldId id="29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chemeClr val="accent1"/>
            </a:gs>
            <a:gs pos="100000">
              <a:srgbClr val="00B05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522513" y="1075765"/>
            <a:ext cx="5413829" cy="4752010"/>
          </a:xfrm>
        </p:spPr>
        <p:txBody>
          <a:bodyPr anchor="ctr"/>
          <a:lstStyle/>
          <a:p>
            <a:pPr algn="ctr"/>
            <a:r>
              <a:rPr lang="es-ES" sz="7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Calibri" panose="020F0502020204030204" pitchFamily="34" charset="0"/>
              </a:rPr>
              <a:t>DIOS PROVEYÓ NUESTRA SALVACION</a:t>
            </a:r>
            <a:endParaRPr lang="es-GT" sz="7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cs typeface="Calibri" panose="020F0502020204030204" pitchFamily="34" charset="0"/>
            </a:endParaRP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534" y="816863"/>
            <a:ext cx="5401056" cy="50109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4353956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536575" indent="-492125" algn="just">
              <a:buClrTx/>
              <a:buFont typeface="+mj-lt"/>
              <a:buAutoNum type="alphaUcPeriod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vino a salvar a los pecadores.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El hijo que María tendría se llamaría Jesús, en hebreo “</a:t>
            </a:r>
            <a:r>
              <a:rPr lang="es-GT" sz="4000" dirty="0" err="1">
                <a:ln w="0"/>
                <a:solidFill>
                  <a:schemeClr val="tx1"/>
                </a:solidFill>
              </a:rPr>
              <a:t>Yeshúa</a:t>
            </a:r>
            <a:r>
              <a:rPr lang="es-GT" sz="4000" dirty="0">
                <a:ln w="0"/>
                <a:solidFill>
                  <a:schemeClr val="tx1"/>
                </a:solidFill>
              </a:rPr>
              <a:t>” que significa: “El Señor salva”. Lucas 1:31; Mateo 1:18-21.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Jesús es el Salvador, el Mesías, quien vino para salvar a los pecadores, Romanos 3:23.</a:t>
            </a:r>
          </a:p>
        </p:txBody>
      </p:sp>
    </p:spTree>
    <p:extLst>
      <p:ext uri="{BB962C8B-B14F-4D97-AF65-F5344CB8AC3E}">
        <p14:creationId xmlns:p14="http://schemas.microsoft.com/office/powerpoint/2010/main" val="398629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536575" indent="-492125" algn="just">
              <a:buClrTx/>
              <a:buFont typeface="+mj-lt"/>
              <a:buAutoNum type="alphaUcPeriod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vino a salvar a los pecadores.</a:t>
            </a:r>
          </a:p>
          <a:p>
            <a:pPr marL="1074738" lvl="1" indent="-531813" algn="just">
              <a:buClrTx/>
              <a:buFont typeface="+mj-lt"/>
              <a:buAutoNum type="arabicParenR" startAt="3"/>
            </a:pPr>
            <a:r>
              <a:rPr lang="es-GT" sz="4000" dirty="0">
                <a:ln w="0"/>
                <a:solidFill>
                  <a:schemeClr val="tx1"/>
                </a:solidFill>
              </a:rPr>
              <a:t>El ejemplo: Jesús salvando al pecador Zaqueo, Lucas 19:8-10.</a:t>
            </a:r>
          </a:p>
          <a:p>
            <a:pPr marL="1349058" lvl="2" indent="-531813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Zaqueo se arrepintió y prometió restituir lo que había tomado sin derecho, V.8.</a:t>
            </a:r>
          </a:p>
          <a:p>
            <a:pPr marL="1349058" lvl="2" indent="-531813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Jesús respondió a su arrepentimiento: “Hoy ha venido la salvación a esta casa”, V.9.</a:t>
            </a:r>
          </a:p>
          <a:p>
            <a:pPr marL="1349058" lvl="2" indent="-531813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Esta fue la misión de Jesús: Él había venido al mundo para salvar a los pecadores, V.10.</a:t>
            </a:r>
          </a:p>
        </p:txBody>
      </p:sp>
    </p:spTree>
    <p:extLst>
      <p:ext uri="{BB962C8B-B14F-4D97-AF65-F5344CB8AC3E}">
        <p14:creationId xmlns:p14="http://schemas.microsoft.com/office/powerpoint/2010/main" val="128959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536575" indent="-492125" algn="just">
              <a:buClrTx/>
              <a:buFont typeface="+mj-lt"/>
              <a:buAutoNum type="alphaUcPeriod" startAt="2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es el único Salvador de los pecadores.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Pedro proclamó ante la multitud:</a:t>
            </a:r>
          </a:p>
          <a:p>
            <a:pPr marL="1349375" lvl="2" indent="-533400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Que solo en Jesús hay salvación.</a:t>
            </a:r>
          </a:p>
          <a:p>
            <a:pPr marL="1349375" lvl="2" indent="-533400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Que el cojo de nacimiento recibió sanidad en el nombre de Jesús, Hechos 3:1-10, 4:10-12.</a:t>
            </a:r>
          </a:p>
          <a:p>
            <a:pPr marL="1349375" lvl="2" indent="-533400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Las autoridades judías rechazaban a Jesús.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Pero Dios lo convirtió en Cabeza del Angulo, tanto del Reino como de la Iglesia, V.11.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No hay salvación en ningún otro nombre, solo en Jesús, V.12.</a:t>
            </a:r>
          </a:p>
        </p:txBody>
      </p:sp>
    </p:spTree>
    <p:extLst>
      <p:ext uri="{BB962C8B-B14F-4D97-AF65-F5344CB8AC3E}">
        <p14:creationId xmlns:p14="http://schemas.microsoft.com/office/powerpoint/2010/main" val="159860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0059BB-3953-4DB2-8DCF-A6BC5DAFE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30" y="537881"/>
            <a:ext cx="11161058" cy="5768789"/>
          </a:xfrm>
        </p:spPr>
        <p:txBody>
          <a:bodyPr anchor="ctr">
            <a:normAutofit/>
          </a:bodyPr>
          <a:lstStyle/>
          <a:p>
            <a:pPr marL="536575" indent="-492125" algn="just">
              <a:buClrTx/>
              <a:buFont typeface="+mj-lt"/>
              <a:buAutoNum type="alphaUcPeriod" startAt="3"/>
            </a:pPr>
            <a:r>
              <a:rPr lang="es-GT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proclamación que Jesús es el único Salvador es determinante para los pecadores, el que cree será salvo, pero el que no cree será condenado, Marcos 16:16. . </a:t>
            </a:r>
          </a:p>
        </p:txBody>
      </p:sp>
    </p:spTree>
    <p:extLst>
      <p:ext uri="{BB962C8B-B14F-4D97-AF65-F5344CB8AC3E}">
        <p14:creationId xmlns:p14="http://schemas.microsoft.com/office/powerpoint/2010/main" val="320106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950856" y="734208"/>
            <a:ext cx="5747657" cy="3257221"/>
          </a:xfrm>
        </p:spPr>
        <p:txBody>
          <a:bodyPr anchor="ctr"/>
          <a:lstStyle/>
          <a:p>
            <a:pPr algn="ctr"/>
            <a:r>
              <a:rPr lang="es-GT" sz="6200" b="1" dirty="0">
                <a:ln w="0"/>
                <a:solidFill>
                  <a:schemeClr val="tx1"/>
                </a:solidFill>
              </a:rPr>
              <a:t>CÓMO RECIBIMOS LA SALVACIÓN</a:t>
            </a:r>
            <a:endParaRPr lang="es-GT" sz="6200" dirty="0">
              <a:ln w="0"/>
              <a:solidFill>
                <a:schemeClr val="tx1"/>
              </a:solidFill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154803" y="4455886"/>
            <a:ext cx="1339762" cy="1175657"/>
          </a:xfrm>
          <a:prstGeom prst="ellipse">
            <a:avLst/>
          </a:prstGeom>
          <a:gradFill>
            <a:gsLst>
              <a:gs pos="48000">
                <a:srgbClr val="FFC000"/>
              </a:gs>
              <a:gs pos="82000">
                <a:srgbClr val="00B050"/>
              </a:gs>
            </a:gsLst>
            <a:lin ang="2700000" scaled="1"/>
          </a:gra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7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45" y="397197"/>
            <a:ext cx="5427133" cy="6121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861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536575" indent="-492125" algn="just">
              <a:buClrTx/>
              <a:buFont typeface="+mj-lt"/>
              <a:buAutoNum type="alphaUcPeriod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arrepentimiento: es imprescindible para el perdón de los pecados según las palabras del mismo Jesús, Marcos 1:14-15.</a:t>
            </a:r>
          </a:p>
          <a:p>
            <a:pPr marL="536575" indent="-492125" algn="just">
              <a:buClrTx/>
              <a:buFont typeface="+mj-lt"/>
              <a:buAutoNum type="alphaUcPeriod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creer en Jesús:</a:t>
            </a:r>
          </a:p>
          <a:p>
            <a:pPr marL="1074738" lvl="1" indent="-538163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Él prometió que todos los que creyeran y obedecieran al Evangelio serán salvados, Marcos 1615-16.</a:t>
            </a:r>
          </a:p>
        </p:txBody>
      </p:sp>
    </p:spTree>
    <p:extLst>
      <p:ext uri="{BB962C8B-B14F-4D97-AF65-F5344CB8AC3E}">
        <p14:creationId xmlns:p14="http://schemas.microsoft.com/office/powerpoint/2010/main" val="376431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536575" indent="-492125" algn="just">
              <a:buClrTx/>
              <a:buFont typeface="+mj-lt"/>
              <a:buAutoNum type="alphaUcPeriod" startAt="2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creer en Jesús:</a:t>
            </a:r>
          </a:p>
          <a:p>
            <a:pPr marL="1074738" lvl="1" indent="-538163" algn="just">
              <a:buClrTx/>
              <a:buFont typeface="+mj-lt"/>
              <a:buAutoNum type="arabicParenR" startAt="2"/>
            </a:pPr>
            <a:r>
              <a:rPr lang="es-GT" sz="4000" dirty="0">
                <a:ln w="0"/>
                <a:solidFill>
                  <a:schemeClr val="tx1"/>
                </a:solidFill>
              </a:rPr>
              <a:t>El ejemplo del carcelero de </a:t>
            </a:r>
            <a:r>
              <a:rPr lang="es-GT" sz="4000" dirty="0" err="1">
                <a:ln w="0"/>
                <a:solidFill>
                  <a:schemeClr val="tx1"/>
                </a:solidFill>
              </a:rPr>
              <a:t>Filipos</a:t>
            </a:r>
            <a:r>
              <a:rPr lang="es-GT" sz="4000" dirty="0">
                <a:ln w="0"/>
                <a:solidFill>
                  <a:schemeClr val="tx1"/>
                </a:solidFill>
              </a:rPr>
              <a:t>, Hechos 16:25-33.</a:t>
            </a:r>
          </a:p>
          <a:p>
            <a:pPr marL="1349375" lvl="2" indent="-539750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El preguntó a Pablo y </a:t>
            </a:r>
            <a:r>
              <a:rPr lang="es-GT" sz="3600" dirty="0" err="1">
                <a:ln w="0"/>
                <a:solidFill>
                  <a:schemeClr val="tx1"/>
                </a:solidFill>
              </a:rPr>
              <a:t>Silas</a:t>
            </a:r>
            <a:r>
              <a:rPr lang="es-GT" sz="3600" dirty="0">
                <a:ln w="0"/>
                <a:solidFill>
                  <a:schemeClr val="tx1"/>
                </a:solidFill>
              </a:rPr>
              <a:t> ¡Que debo hacer para ser salvo? V.30.</a:t>
            </a:r>
          </a:p>
          <a:p>
            <a:pPr marL="1349375" lvl="2" indent="-539750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Ellos le contestaron “Cree en el Señor Jesucristo…”</a:t>
            </a:r>
          </a:p>
          <a:p>
            <a:pPr marL="1349375" lvl="2" indent="-539750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El carcelero y toda su familia recibieron salvación y fueron bautizados, como testimonio de haber creído en Jesús, V.31-33. </a:t>
            </a:r>
          </a:p>
        </p:txBody>
      </p:sp>
    </p:spTree>
    <p:extLst>
      <p:ext uri="{BB962C8B-B14F-4D97-AF65-F5344CB8AC3E}">
        <p14:creationId xmlns:p14="http://schemas.microsoft.com/office/powerpoint/2010/main" val="276195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536575" indent="-492125" algn="just">
              <a:buClrTx/>
              <a:buFont typeface="+mj-lt"/>
              <a:buAutoNum type="alphaUcPeriod" startAt="3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la fe en Jesús, Efesios 2:8-10.</a:t>
            </a:r>
          </a:p>
          <a:p>
            <a:pPr marL="1016000" lvl="1" indent="-479425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La salvación se recibe por gracia, a través de la fe en Jesucristo.</a:t>
            </a:r>
          </a:p>
          <a:p>
            <a:pPr marL="1016000" lvl="1" indent="-479425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La salvación no es “de nosotros, pues es un don de Dios; no por obras, para que nadie se gloríe”. </a:t>
            </a:r>
          </a:p>
          <a:p>
            <a:pPr marL="536575" indent="-492125" algn="just">
              <a:buClrTx/>
              <a:buFont typeface="+mj-lt"/>
              <a:buAutoNum type="alphaUcPeriod" startAt="3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enseñanza bíblica es que no somos salvos por las buenas obras, mas bien hacemos buenas obras porque hemos sido salvos por la gracia, por haber creído en Jesucristo. </a:t>
            </a:r>
          </a:p>
        </p:txBody>
      </p:sp>
    </p:spTree>
    <p:extLst>
      <p:ext uri="{BB962C8B-B14F-4D97-AF65-F5344CB8AC3E}">
        <p14:creationId xmlns:p14="http://schemas.microsoft.com/office/powerpoint/2010/main" val="266715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1739900"/>
            <a:ext cx="9875520" cy="2717800"/>
          </a:xfrm>
          <a:prstGeom prst="wedgeRoundRectCallout">
            <a:avLst>
              <a:gd name="adj1" fmla="val -59413"/>
              <a:gd name="adj2" fmla="val -105724"/>
              <a:gd name="adj3" fmla="val 16667"/>
            </a:avLst>
          </a:prstGeom>
          <a:gradFill>
            <a:gsLst>
              <a:gs pos="47000">
                <a:srgbClr val="FFFF00"/>
              </a:gs>
              <a:gs pos="100000">
                <a:srgbClr val="00B050"/>
              </a:gs>
            </a:gsLst>
            <a:lin ang="27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es-GT" sz="6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289922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9943" y="551543"/>
            <a:ext cx="11350171" cy="5747657"/>
          </a:xfrm>
        </p:spPr>
        <p:txBody>
          <a:bodyPr anchor="ctr">
            <a:noAutofit/>
          </a:bodyPr>
          <a:lstStyle/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algunos círculos cristianos afirman que tener la creencia correcta es lo que importa y no un estilo de vida.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embargo, por ser discípulos de Cristo, nuestro estilo de vida si importa según Efesios 2:10.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importante tanto lo que creemos como la manera en que vivimos.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hablar sobre la verdad de que los pecadores necesitan salvación.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también de la solución que Cristo nos ofrece a través de su gracia.</a:t>
            </a:r>
          </a:p>
        </p:txBody>
      </p:sp>
    </p:spTree>
    <p:extLst>
      <p:ext uri="{BB962C8B-B14F-4D97-AF65-F5344CB8AC3E}">
        <p14:creationId xmlns:p14="http://schemas.microsoft.com/office/powerpoint/2010/main" val="360087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566057"/>
            <a:ext cx="9875520" cy="2119086"/>
          </a:xfrm>
        </p:spPr>
        <p:txBody>
          <a:bodyPr>
            <a:normAutofit/>
          </a:bodyPr>
          <a:lstStyle/>
          <a:p>
            <a:pPr algn="ctr"/>
            <a:r>
              <a:rPr lang="es-GT" sz="5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VERDAD CENTRAL: </a:t>
            </a:r>
            <a:br>
              <a:rPr lang="es-GT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“Jesucristo vino a salvarnos del pecado”</a:t>
            </a:r>
            <a:endParaRPr lang="es-GT" sz="40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3048000"/>
            <a:ext cx="9872871" cy="3251200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es-GT" sz="61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VERSÍCULO CLAVE: </a:t>
            </a:r>
          </a:p>
          <a:p>
            <a:pPr marL="45720" indent="0" algn="ctr">
              <a:buNone/>
            </a:pPr>
            <a:r>
              <a:rPr lang="es-GT" sz="43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“De éste dan testimonio todos los profetas, que todos los que en él creyeren, recibirán perdón de pecador por su nombre”</a:t>
            </a:r>
          </a:p>
          <a:p>
            <a:pPr marL="45720" indent="0" algn="ctr">
              <a:buNone/>
            </a:pPr>
            <a:r>
              <a:rPr lang="es-GT" sz="43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Hechos 10:43.</a:t>
            </a:r>
            <a:endParaRPr lang="es-GT" sz="4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42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54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8343" y="566058"/>
            <a:ext cx="11524343" cy="1356360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INTRODUCCION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029" y="2057400"/>
            <a:ext cx="11146971" cy="4227286"/>
          </a:xfrm>
        </p:spPr>
        <p:txBody>
          <a:bodyPr anchor="ctr">
            <a:noAutofit/>
          </a:bodyPr>
          <a:lstStyle/>
          <a:p>
            <a:pPr marL="363538" indent="-317500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 salvos del pecado significa quedar libres de la esclavitud de Satanás y del mundo incrédulo. </a:t>
            </a:r>
          </a:p>
          <a:p>
            <a:pPr marL="363538" indent="-317500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 significa ser salvos de las consecuencias de las obras pecaminosas y de no estar haciendo el bien. </a:t>
            </a:r>
          </a:p>
          <a:p>
            <a:pPr marL="363538" indent="-317500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salvos por Cristo, deben estar continuamente en el proceso de ser santificados hasta que nuestra redención sea completada en el cielo. </a:t>
            </a:r>
          </a:p>
        </p:txBody>
      </p:sp>
    </p:spTree>
    <p:extLst>
      <p:ext uri="{BB962C8B-B14F-4D97-AF65-F5344CB8AC3E}">
        <p14:creationId xmlns:p14="http://schemas.microsoft.com/office/powerpoint/2010/main" val="10050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950856" y="734208"/>
            <a:ext cx="5747657" cy="3257221"/>
          </a:xfrm>
        </p:spPr>
        <p:txBody>
          <a:bodyPr anchor="ctr"/>
          <a:lstStyle/>
          <a:p>
            <a:pPr algn="ctr"/>
            <a:r>
              <a:rPr lang="es-GT" sz="6200" b="1" dirty="0">
                <a:ln w="0"/>
                <a:solidFill>
                  <a:schemeClr val="tx1"/>
                </a:solidFill>
              </a:rPr>
              <a:t>TODOS NECESITAMOS UN SALVADOR</a:t>
            </a:r>
            <a:endParaRPr lang="es-GT" sz="6200" dirty="0">
              <a:ln w="0"/>
              <a:solidFill>
                <a:schemeClr val="tx1"/>
              </a:solidFill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154803" y="4455886"/>
            <a:ext cx="1339762" cy="1175657"/>
          </a:xfrm>
          <a:prstGeom prst="ellipse">
            <a:avLst/>
          </a:prstGeom>
          <a:gradFill>
            <a:gsLst>
              <a:gs pos="48000">
                <a:srgbClr val="FFC000"/>
              </a:gs>
              <a:gs pos="82000">
                <a:srgbClr val="00B050"/>
              </a:gs>
            </a:gsLst>
            <a:lin ang="2700000" scaled="1"/>
          </a:gra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7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44" y="380277"/>
            <a:ext cx="5430795" cy="6126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192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536575" indent="-492125" algn="just">
              <a:buClrTx/>
              <a:buFont typeface="+mj-lt"/>
              <a:buAutoNum type="alphaUcPeriod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caída en pecado.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Dios al terminar su obra creadora, proclamó que era bueno en gran manera, Genesis 1:31.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Adán y Eva decidieron pecar contra Dios, Génesis 3:1-7. Véase 1 Timoteo 2:14.</a:t>
            </a:r>
          </a:p>
        </p:txBody>
      </p:sp>
    </p:spTree>
    <p:extLst>
      <p:ext uri="{BB962C8B-B14F-4D97-AF65-F5344CB8AC3E}">
        <p14:creationId xmlns:p14="http://schemas.microsoft.com/office/powerpoint/2010/main" val="369570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502920" indent="-457200" algn="just">
              <a:buClrTx/>
              <a:buFont typeface="+mj-lt"/>
              <a:buAutoNum type="alphaUcPeriod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caída en pecado.</a:t>
            </a:r>
          </a:p>
          <a:p>
            <a:pPr marL="1074738" lvl="1" indent="-531813" algn="just">
              <a:buClrTx/>
              <a:buFont typeface="+mj-lt"/>
              <a:buAutoNum type="arabicParenR" startAt="3"/>
            </a:pPr>
            <a:r>
              <a:rPr lang="es-GT" sz="4000" dirty="0">
                <a:ln w="0"/>
                <a:solidFill>
                  <a:schemeClr val="tx1"/>
                </a:solidFill>
              </a:rPr>
              <a:t>Este pecado trajo como consecuencia:</a:t>
            </a:r>
          </a:p>
          <a:p>
            <a:pPr marL="1349058" lvl="2" indent="-531813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Que nuestro mundo quedara sometido al pecado, al sufrimiento y a la muerte. Véase Génesis 3:16-19; Romanos 8:22-24, 5:12. 3:10-12,23.</a:t>
            </a:r>
          </a:p>
          <a:p>
            <a:pPr marL="1349058" lvl="2" indent="-531813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Que todos los humanos somos pecadores, Romanos 3:10-12, 23.</a:t>
            </a:r>
          </a:p>
          <a:p>
            <a:pPr marL="1349058" lvl="2" indent="-531813" algn="just">
              <a:buClrTx/>
              <a:buFont typeface="+mj-lt"/>
              <a:buAutoNum type="alphaL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Que todos necesitamos que no se nos salve de esa maldición.</a:t>
            </a:r>
          </a:p>
        </p:txBody>
      </p:sp>
    </p:spTree>
    <p:extLst>
      <p:ext uri="{BB962C8B-B14F-4D97-AF65-F5344CB8AC3E}">
        <p14:creationId xmlns:p14="http://schemas.microsoft.com/office/powerpoint/2010/main" val="123097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536575" indent="-492125" algn="just">
              <a:buClrTx/>
              <a:buFont typeface="+mj-lt"/>
              <a:buAutoNum type="alphaUcPeriod" startAt="2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salvación del pecado.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La paga o la justa retribución por el pecado es la muerte, Romanos 512.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</a:rPr>
              <a:t>No obstante Jesús nos ha concedido la oportunidad de recibir la salvación y el don de la vida eterna, Romanos 6:23.</a:t>
            </a:r>
          </a:p>
        </p:txBody>
      </p:sp>
    </p:spTree>
    <p:extLst>
      <p:ext uri="{BB962C8B-B14F-4D97-AF65-F5344CB8AC3E}">
        <p14:creationId xmlns:p14="http://schemas.microsoft.com/office/powerpoint/2010/main" val="112458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551329"/>
            <a:ext cx="11174506" cy="5755342"/>
          </a:xfrm>
        </p:spPr>
        <p:txBody>
          <a:bodyPr anchor="ctr">
            <a:normAutofit/>
          </a:bodyPr>
          <a:lstStyle/>
          <a:p>
            <a:pPr marL="536575" indent="-536575" algn="just">
              <a:buClrTx/>
              <a:buFont typeface="+mj-lt"/>
              <a:buAutoNum type="alphaUcPeriod" startAt="3"/>
            </a:pPr>
            <a:r>
              <a:rPr lang="es-GT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Biblia concretamente afirma que el único antídoto para el pecado y la muerte se encuentra en Jesucristo, nuestra respuesta debe consistir en creer la Palabra de Dios.</a:t>
            </a:r>
          </a:p>
        </p:txBody>
      </p:sp>
    </p:spTree>
    <p:extLst>
      <p:ext uri="{BB962C8B-B14F-4D97-AF65-F5344CB8AC3E}">
        <p14:creationId xmlns:p14="http://schemas.microsoft.com/office/powerpoint/2010/main" val="175069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950856" y="734208"/>
            <a:ext cx="5747657" cy="3257221"/>
          </a:xfrm>
        </p:spPr>
        <p:txBody>
          <a:bodyPr anchor="ctr"/>
          <a:lstStyle/>
          <a:p>
            <a:pPr algn="ctr"/>
            <a:r>
              <a:rPr lang="es-GT" sz="6200" b="1" dirty="0">
                <a:ln w="0"/>
                <a:solidFill>
                  <a:schemeClr val="tx1"/>
                </a:solidFill>
              </a:rPr>
              <a:t>JESÚS ES EL SALVADOR</a:t>
            </a:r>
            <a:endParaRPr lang="es-GT" sz="6200" dirty="0">
              <a:ln w="0"/>
              <a:solidFill>
                <a:schemeClr val="tx1"/>
              </a:solidFill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154803" y="4455886"/>
            <a:ext cx="1339762" cy="1175657"/>
          </a:xfrm>
          <a:prstGeom prst="ellipse">
            <a:avLst/>
          </a:prstGeom>
          <a:gradFill>
            <a:gsLst>
              <a:gs pos="48000">
                <a:srgbClr val="FFC000"/>
              </a:gs>
              <a:gs pos="82000">
                <a:srgbClr val="00B050"/>
              </a:gs>
            </a:gsLst>
            <a:lin ang="2700000" scaled="1"/>
          </a:gra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7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51" y="362857"/>
            <a:ext cx="5431536" cy="61541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5599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Base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622</TotalTime>
  <Words>824</Words>
  <Application>Microsoft Office PowerPoint</Application>
  <PresentationFormat>Panorámica</PresentationFormat>
  <Paragraphs>61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Corbel</vt:lpstr>
      <vt:lpstr>Wingdings</vt:lpstr>
      <vt:lpstr>Base</vt:lpstr>
      <vt:lpstr>DIOS PROVEYÓ NUESTRA SALVACION</vt:lpstr>
      <vt:lpstr>VERDAD CENTRAL:  “Jesucristo vino a salvarnos del pecado”</vt:lpstr>
      <vt:lpstr>INTRODUCCION</vt:lpstr>
      <vt:lpstr>TODOS NECESITAMOS UN SALVADOR</vt:lpstr>
      <vt:lpstr>Presentación de PowerPoint</vt:lpstr>
      <vt:lpstr>Presentación de PowerPoint</vt:lpstr>
      <vt:lpstr>Presentación de PowerPoint</vt:lpstr>
      <vt:lpstr>Presentación de PowerPoint</vt:lpstr>
      <vt:lpstr>JESÚS ES EL SALVADOR</vt:lpstr>
      <vt:lpstr>Presentación de PowerPoint</vt:lpstr>
      <vt:lpstr>Presentación de PowerPoint</vt:lpstr>
      <vt:lpstr>Presentación de PowerPoint</vt:lpstr>
      <vt:lpstr>Presentación de PowerPoint</vt:lpstr>
      <vt:lpstr>CÓMO RECIBIMOS LA SALVACIÓN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DIOS DE JUICIO Y MISERICORDIA</dc:title>
  <dc:creator>Alfonso Gaitan</dc:creator>
  <cp:lastModifiedBy>El Chiko de Rojo</cp:lastModifiedBy>
  <cp:revision>120</cp:revision>
  <dcterms:created xsi:type="dcterms:W3CDTF">2016-12-08T03:18:22Z</dcterms:created>
  <dcterms:modified xsi:type="dcterms:W3CDTF">2019-12-16T23:51:13Z</dcterms:modified>
</cp:coreProperties>
</file>