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9" r:id="rId4"/>
    <p:sldId id="283" r:id="rId5"/>
    <p:sldId id="260" r:id="rId6"/>
    <p:sldId id="262" r:id="rId7"/>
    <p:sldId id="284" r:id="rId8"/>
    <p:sldId id="273" r:id="rId9"/>
    <p:sldId id="277" r:id="rId10"/>
    <p:sldId id="285" r:id="rId11"/>
    <p:sldId id="274" r:id="rId12"/>
    <p:sldId id="265" r:id="rId13"/>
    <p:sldId id="286" r:id="rId14"/>
    <p:sldId id="287" r:id="rId15"/>
    <p:sldId id="288" r:id="rId16"/>
    <p:sldId id="267" r:id="rId17"/>
    <p:sldId id="268" r:id="rId18"/>
    <p:sldId id="278" r:id="rId19"/>
    <p:sldId id="269" r:id="rId20"/>
    <p:sldId id="270" r:id="rId21"/>
    <p:sldId id="281" r:id="rId22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9CAB"/>
    <a:srgbClr val="FFFFFF"/>
    <a:srgbClr val="FDF6F4"/>
    <a:srgbClr val="544C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65" d="100"/>
          <a:sy n="65" d="100"/>
        </p:scale>
        <p:origin x="8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9429CD-08C3-4DCD-872C-6A8FC9E01D1F}" type="datetimeFigureOut">
              <a:rPr lang="es-GT" smtClean="0"/>
              <a:t>9/12/2019</a:t>
            </a:fld>
            <a:endParaRPr lang="es-GT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GT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E09B25-5DA4-4AEC-B374-2B03A267ECE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54536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09B25-5DA4-4AEC-B374-2B03A267ECEA}" type="slidenum">
              <a:rPr lang="es-GT" smtClean="0"/>
              <a:t>6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76909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09B25-5DA4-4AEC-B374-2B03A267ECEA}" type="slidenum">
              <a:rPr lang="es-GT" smtClean="0"/>
              <a:t>7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70916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9/12/2019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0700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9/12/2019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43954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9/12/2019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3720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9/12/2019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5464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9/12/2019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616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9/12/2019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631215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9/12/2019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38240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9/12/2019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10374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9/12/2019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359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9/12/2019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11388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9/12/2019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3366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0000"/>
            <a:lum/>
          </a:blip>
          <a:srcRect/>
          <a:stretch>
            <a:fillRect l="-3000" t="-3000" r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7550F-031F-4B60-A2A4-BF5AEC49C766}" type="datetimeFigureOut">
              <a:rPr lang="es-GT" smtClean="0"/>
              <a:t>9/12/2019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9062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" y="715542"/>
            <a:ext cx="6096000" cy="4741361"/>
          </a:xfrm>
        </p:spPr>
        <p:txBody>
          <a:bodyPr anchor="ctr">
            <a:noAutofit/>
          </a:bodyPr>
          <a:lstStyle/>
          <a:p>
            <a:pPr algn="ctr"/>
            <a:r>
              <a:rPr lang="es-GT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EN TRES PERSONAS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0"/>
            <a:ext cx="609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42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3371" y="638166"/>
            <a:ext cx="5585254" cy="5585791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57187" y="638166"/>
            <a:ext cx="5572126" cy="2790834"/>
          </a:xfrm>
        </p:spPr>
        <p:txBody>
          <a:bodyPr anchor="ctr">
            <a:normAutofit/>
          </a:bodyPr>
          <a:lstStyle/>
          <a:p>
            <a:pPr algn="ctr"/>
            <a:r>
              <a:rPr lang="es-GT" sz="6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JESUCRISTO, EL HIJO DE DIOS.</a:t>
            </a:r>
            <a:endParaRPr lang="es-GT" sz="6700" dirty="0">
              <a:latin typeface="+mn-lt"/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2404502" y="4106036"/>
            <a:ext cx="1477495" cy="1283541"/>
          </a:xfrm>
          <a:prstGeom prst="ellipse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s-GT" sz="5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726922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4350" y="545691"/>
            <a:ext cx="11172825" cy="5783672"/>
          </a:xfrm>
        </p:spPr>
        <p:txBody>
          <a:bodyPr anchor="ctr">
            <a:normAutofit lnSpcReduction="10000"/>
          </a:bodyPr>
          <a:lstStyle/>
          <a:p>
            <a:pPr marL="542925" indent="-542925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evangelios señalan a Jesús como el Hijo de Dios.</a:t>
            </a:r>
          </a:p>
          <a:p>
            <a:pPr marL="1071563" lvl="1" indent="-614363" algn="just">
              <a:buFont typeface="+mj-lt"/>
              <a:buAutoNum type="arabicParenR"/>
            </a:pPr>
            <a:r>
              <a:rPr lang="es-GT" sz="3800" dirty="0"/>
              <a:t>Marcos comienza su evangelio con estas palabras: “Principio del Evangelio de Jesucristo, Hijo de Dios”, Marcos 1:1.</a:t>
            </a:r>
          </a:p>
          <a:p>
            <a:pPr marL="1071563" lvl="1" indent="-614363" algn="just">
              <a:buFont typeface="+mj-lt"/>
              <a:buAutoNum type="arabicParenR"/>
            </a:pPr>
            <a:r>
              <a:rPr lang="es-GT" sz="3800" dirty="0"/>
              <a:t>Mateo nos dice que Jesús es el Hijo amado en quien su Padre tiene complacencia, Mateo 3:16, 17.</a:t>
            </a:r>
          </a:p>
          <a:p>
            <a:pPr marL="1071563" lvl="1" indent="-614363" algn="just">
              <a:buFont typeface="+mj-lt"/>
              <a:buAutoNum type="arabicParenR"/>
            </a:pPr>
            <a:r>
              <a:rPr lang="es-GT" sz="3800" dirty="0"/>
              <a:t>Juan dice que Jesús es el Hijo de Dios engendrado desde la eternidad, y que Dios nos dio a su Hijo para darnos salvación, Juan 1:14; 3:16.</a:t>
            </a:r>
          </a:p>
        </p:txBody>
      </p:sp>
    </p:spTree>
    <p:extLst>
      <p:ext uri="{BB962C8B-B14F-4D97-AF65-F5344CB8AC3E}">
        <p14:creationId xmlns:p14="http://schemas.microsoft.com/office/powerpoint/2010/main" val="305206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6193" y="545689"/>
            <a:ext cx="11164529" cy="5751871"/>
          </a:xfrm>
        </p:spPr>
        <p:txBody>
          <a:bodyPr anchor="ctr">
            <a:noAutofit/>
          </a:bodyPr>
          <a:lstStyle/>
          <a:p>
            <a:pPr marL="536575" lvl="2" indent="-536575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resto del Nuevo Testamento señalan a Jesús como el Hijo de Dios.  </a:t>
            </a:r>
          </a:p>
          <a:p>
            <a:pPr marL="1071563" lvl="2" indent="-534988" algn="just">
              <a:buFont typeface="+mj-lt"/>
              <a:buAutoNum type="arabicParenR"/>
            </a:pPr>
            <a:r>
              <a:rPr lang="es-GT" sz="3800" dirty="0"/>
              <a:t>Juan en su Evangelio confirma a Jesús como el Hijo de Dios encarnado, y que al tomar forma humana dio a conocer a Dios, Juan 1:1-3,10,14,18.</a:t>
            </a:r>
          </a:p>
        </p:txBody>
      </p:sp>
    </p:spTree>
    <p:extLst>
      <p:ext uri="{BB962C8B-B14F-4D97-AF65-F5344CB8AC3E}">
        <p14:creationId xmlns:p14="http://schemas.microsoft.com/office/powerpoint/2010/main" val="1859273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6193" y="371475"/>
            <a:ext cx="11164529" cy="6129338"/>
          </a:xfrm>
        </p:spPr>
        <p:txBody>
          <a:bodyPr anchor="ctr">
            <a:noAutofit/>
          </a:bodyPr>
          <a:lstStyle/>
          <a:p>
            <a:pPr marL="536575" lvl="2" indent="-536575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resto del Nuevo Testamento señalan a Jesús como el Hijo de Dios.  </a:t>
            </a:r>
          </a:p>
          <a:p>
            <a:pPr marL="1071563" lvl="2" indent="-534988" algn="just">
              <a:buFont typeface="+mj-lt"/>
              <a:buAutoNum type="arabicParenR" startAt="2"/>
            </a:pPr>
            <a:r>
              <a:rPr lang="es-GT" sz="3800" dirty="0"/>
              <a:t>Pablo en la epístola a los Colosenses dice:</a:t>
            </a:r>
          </a:p>
          <a:p>
            <a:pPr marL="1519238" lvl="3" indent="-525463" algn="just">
              <a:buFont typeface="+mj-lt"/>
              <a:buAutoNum type="alphaLcParenR"/>
            </a:pPr>
            <a:r>
              <a:rPr lang="es-GT" sz="3600" dirty="0"/>
              <a:t>Que Jesús es la imagen, la representación exacta del Dios invisible, 1:15.</a:t>
            </a:r>
          </a:p>
          <a:p>
            <a:pPr marL="1508125" lvl="3" indent="-514350" algn="just">
              <a:buFont typeface="+mj-lt"/>
              <a:buAutoNum type="alphaLcParenR"/>
            </a:pPr>
            <a:r>
              <a:rPr lang="es-GT" sz="3600" dirty="0"/>
              <a:t>Que Jesús sostiene y mantiene unido todo el orden creado, y es Cabeza de la Iglesia, 1:16-18.</a:t>
            </a:r>
          </a:p>
          <a:p>
            <a:pPr marL="1508125" lvl="3" indent="-514350" algn="just">
              <a:buFont typeface="+mj-lt"/>
              <a:buAutoNum type="alphaLcParenR"/>
            </a:pPr>
            <a:r>
              <a:rPr lang="es-GT" sz="3600" dirty="0"/>
              <a:t>Que a Dios le palacio que toda la plenitud habitara en Cristo, V.19. </a:t>
            </a:r>
          </a:p>
          <a:p>
            <a:pPr marL="1508125" lvl="3" indent="-514350" algn="just">
              <a:buFont typeface="+mj-lt"/>
              <a:buAutoNum type="alphaLcParenR"/>
            </a:pPr>
            <a:r>
              <a:rPr lang="es-GT" sz="3600" dirty="0"/>
              <a:t>Y que por medio de Jesús reconciliar consigo todas las cosas, 1:20.</a:t>
            </a:r>
          </a:p>
        </p:txBody>
      </p:sp>
    </p:spTree>
    <p:extLst>
      <p:ext uri="{BB962C8B-B14F-4D97-AF65-F5344CB8AC3E}">
        <p14:creationId xmlns:p14="http://schemas.microsoft.com/office/powerpoint/2010/main" val="362941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4E94DD-7260-4872-83D3-517FE12CE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637" y="542925"/>
            <a:ext cx="11158537" cy="5772150"/>
          </a:xfrm>
        </p:spPr>
        <p:txBody>
          <a:bodyPr anchor="ctr">
            <a:normAutofit/>
          </a:bodyPr>
          <a:lstStyle/>
          <a:p>
            <a:pPr marL="542925" indent="-542925" algn="just">
              <a:buFont typeface="+mj-lt"/>
              <a:buAutoNum type="alphaUcPeriod" startAt="3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Nosotros creemos que Jesús Hijo fue concebido por el Espíritu Santo y nació de la virgen María para redimirnos del pecado según el plan de Dios Padre.</a:t>
            </a:r>
          </a:p>
        </p:txBody>
      </p:sp>
    </p:spTree>
    <p:extLst>
      <p:ext uri="{BB962C8B-B14F-4D97-AF65-F5344CB8AC3E}">
        <p14:creationId xmlns:p14="http://schemas.microsoft.com/office/powerpoint/2010/main" val="3733161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57187" y="638166"/>
            <a:ext cx="5572126" cy="2790834"/>
          </a:xfrm>
        </p:spPr>
        <p:txBody>
          <a:bodyPr anchor="ctr">
            <a:normAutofit/>
          </a:bodyPr>
          <a:lstStyle/>
          <a:p>
            <a:pPr algn="ctr"/>
            <a:r>
              <a:rPr lang="es-GT" sz="6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DIOS ESPÍRITU SANTO</a:t>
            </a:r>
            <a:endParaRPr lang="es-GT" sz="6700" dirty="0">
              <a:latin typeface="+mn-lt"/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2404502" y="4106036"/>
            <a:ext cx="1477495" cy="1283541"/>
          </a:xfrm>
          <a:prstGeom prst="ellipse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s-GT" sz="5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2834" y="644236"/>
            <a:ext cx="5583382" cy="5569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326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8638" y="545690"/>
            <a:ext cx="11152084" cy="5751871"/>
          </a:xfrm>
        </p:spPr>
        <p:txBody>
          <a:bodyPr anchor="ctr">
            <a:noAutofit/>
          </a:bodyPr>
          <a:lstStyle/>
          <a:p>
            <a:pPr marL="542925" indent="-542925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Espíritu Santo estaba presente en el principio y ahora.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Él Espíritu Santo es el Agente de la creación junto al Padre y el Hijo, Genesis 1:1,2.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Espíritu Santo es el Agente de creación en el nuevo nacimiento, Juan 3:5,6; 2 Corintios 5:17.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Espíritu Santo es nuestro Ayudador y Consolador, Juan 14:15-18.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Espíritu Santo es nuestro maestro que nos enseña y recuerda todas las cosas, Juan 14:26.</a:t>
            </a:r>
          </a:p>
        </p:txBody>
      </p:sp>
    </p:spTree>
    <p:extLst>
      <p:ext uri="{BB962C8B-B14F-4D97-AF65-F5344CB8AC3E}">
        <p14:creationId xmlns:p14="http://schemas.microsoft.com/office/powerpoint/2010/main" val="1443748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8639" y="560439"/>
            <a:ext cx="11158536" cy="5754636"/>
          </a:xfrm>
        </p:spPr>
        <p:txBody>
          <a:bodyPr anchor="ctr">
            <a:noAutofit/>
          </a:bodyPr>
          <a:lstStyle/>
          <a:p>
            <a:pPr marL="542925" lvl="1" indent="-542925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Espíritu Santo presente en la vida del cristiano.</a:t>
            </a:r>
          </a:p>
          <a:p>
            <a:pPr marL="901700" lvl="1" indent="-514350" algn="just">
              <a:buFont typeface="+mj-lt"/>
              <a:buAutoNum type="arabicParenR"/>
            </a:pPr>
            <a:r>
              <a:rPr lang="es-GT" sz="3800" dirty="0"/>
              <a:t>El Espíritu Santo mora en nosotros, Romanos 8:9.</a:t>
            </a:r>
          </a:p>
          <a:p>
            <a:pPr marL="901700" lvl="1" indent="-514350" algn="just">
              <a:buFont typeface="+mj-lt"/>
              <a:buAutoNum type="arabicParenR"/>
            </a:pPr>
            <a:r>
              <a:rPr lang="es-GT" sz="3800" dirty="0"/>
              <a:t>El Espíritu viene a nosotros a través de la regeneración, Juan 3:5,6; Tito 3:5,6.</a:t>
            </a:r>
          </a:p>
          <a:p>
            <a:pPr marL="901700" lvl="1" indent="-514350" algn="just">
              <a:buFont typeface="+mj-lt"/>
              <a:buAutoNum type="arabicParenR"/>
            </a:pPr>
            <a:r>
              <a:rPr lang="es-GT" sz="3800" dirty="0"/>
              <a:t>El Espíritu Santo es la promesa para todos los creyentes. Hechos 1:5; 2:4; 8:14-17; 11:15,16.</a:t>
            </a:r>
          </a:p>
          <a:p>
            <a:pPr marL="1358900" lvl="2" indent="-514350" algn="just">
              <a:buFont typeface="+mj-lt"/>
              <a:buAutoNum type="alphaLcParenR"/>
            </a:pPr>
            <a:r>
              <a:rPr lang="es-GT" sz="3600" dirty="0"/>
              <a:t>Los creyentes deben buscar y recibir esta promesa.</a:t>
            </a:r>
          </a:p>
          <a:p>
            <a:pPr marL="1358900" lvl="2" indent="-514350" algn="just">
              <a:buFont typeface="+mj-lt"/>
              <a:buAutoNum type="alphaLcParenR"/>
            </a:pPr>
            <a:r>
              <a:rPr lang="es-GT" sz="3600" dirty="0"/>
              <a:t>Los creyentes que son bautizados en el Espíritu Santo, la evidencia física inicial es hablar otras lenguas.</a:t>
            </a:r>
          </a:p>
        </p:txBody>
      </p:sp>
    </p:spTree>
    <p:extLst>
      <p:ext uri="{BB962C8B-B14F-4D97-AF65-F5344CB8AC3E}">
        <p14:creationId xmlns:p14="http://schemas.microsoft.com/office/powerpoint/2010/main" val="93955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265B2B-B07C-47F1-96B6-623437549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545690"/>
            <a:ext cx="11149781" cy="5766620"/>
          </a:xfrm>
        </p:spPr>
        <p:txBody>
          <a:bodyPr anchor="ctr">
            <a:normAutofit/>
          </a:bodyPr>
          <a:lstStyle/>
          <a:p>
            <a:pPr marL="542925" indent="-542925" algn="just">
              <a:buFont typeface="+mj-lt"/>
              <a:buAutoNum type="alphaUcPeriod" startAt="3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Nosotros creemos en el bautismo en el Espíritu Santo, Él nos llena para que podamos vivir en santidad y para servir con poder, determine llevar una vida llena del Espíritu Santo. </a:t>
            </a:r>
          </a:p>
        </p:txBody>
      </p:sp>
    </p:spTree>
    <p:extLst>
      <p:ext uri="{BB962C8B-B14F-4D97-AF65-F5344CB8AC3E}">
        <p14:creationId xmlns:p14="http://schemas.microsoft.com/office/powerpoint/2010/main" val="2853512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7859" y="609601"/>
            <a:ext cx="10515600" cy="5733142"/>
          </a:xfrm>
          <a:prstGeom prst="downArrowCallou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s-GT" sz="7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DISCIPULADO Y</a:t>
            </a:r>
            <a:br>
              <a:rPr lang="es-GT" sz="7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br>
              <a:rPr lang="es-GT" sz="36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s-GT" sz="7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MINISTERIO EN ACCION</a:t>
            </a:r>
          </a:p>
        </p:txBody>
      </p:sp>
    </p:spTree>
    <p:extLst>
      <p:ext uri="{BB962C8B-B14F-4D97-AF65-F5344CB8AC3E}">
        <p14:creationId xmlns:p14="http://schemas.microsoft.com/office/powerpoint/2010/main" val="313244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42926"/>
            <a:ext cx="10801350" cy="2871787"/>
          </a:xfrm>
        </p:spPr>
        <p:txBody>
          <a:bodyPr>
            <a:noAutofit/>
          </a:bodyPr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VERDAD CENTRAL: </a:t>
            </a:r>
            <a:br>
              <a:rPr lang="es-GT" sz="5400" b="1" dirty="0">
                <a:latin typeface="+mn-lt"/>
              </a:rPr>
            </a:br>
            <a:r>
              <a:rPr lang="es-GT" sz="4000" b="1" dirty="0"/>
              <a:t>“</a:t>
            </a: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cristianos servimos a un Dios único que existe eternamente como Padre, Hijo, y Espíritu Santo”. 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3414713"/>
            <a:ext cx="10801350" cy="2900362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VERSÍCULO CLAVE: </a:t>
            </a:r>
          </a:p>
          <a:p>
            <a:pPr marL="0" indent="0" algn="ctr">
              <a:buNone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“Por tanto, id, y haced discípulos a todas las naciones, bautizándolos en el nombre del Padre, y del Hijo, y del Espíritu Santo”, Mateo 28:19. </a:t>
            </a:r>
            <a:endParaRPr lang="es-GT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3809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0941" y="542926"/>
            <a:ext cx="11149781" cy="5772149"/>
          </a:xfrm>
        </p:spPr>
        <p:txBody>
          <a:bodyPr anchor="ctr">
            <a:normAutofit lnSpcReduction="10000"/>
          </a:bodyPr>
          <a:lstStyle/>
          <a:p>
            <a:pPr marL="357188" indent="-357188" algn="just"/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fe en la Trinidad es parte esencial del cristianismo, porque reafirma nuestra fe en el Dios de las Escrituras.</a:t>
            </a:r>
          </a:p>
          <a:p>
            <a:pPr marL="357188" indent="-357188" algn="just"/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 y proclame valientemente que hay un único Dios verdadero, el cual es eternamente el Padre, el Hijo y el Espíritu Santo. </a:t>
            </a:r>
          </a:p>
          <a:p>
            <a:pPr marL="357188" indent="-357188" algn="just"/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Testifique de lo que el Padre, el Hijo y el Espíritu Santo a hecho por usted, esto  puede fortalecer a otros cristianos en su fe, y animar al no creyente a buscar a Dios.</a:t>
            </a:r>
          </a:p>
        </p:txBody>
      </p:sp>
    </p:spTree>
    <p:extLst>
      <p:ext uri="{BB962C8B-B14F-4D97-AF65-F5344CB8AC3E}">
        <p14:creationId xmlns:p14="http://schemas.microsoft.com/office/powerpoint/2010/main" val="1547832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" y="0"/>
            <a:ext cx="1217980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521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GT" sz="6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14375" y="1825625"/>
            <a:ext cx="10787063" cy="4351338"/>
          </a:xfrm>
        </p:spPr>
        <p:txBody>
          <a:bodyPr anchor="ctr">
            <a:noAutofit/>
          </a:bodyPr>
          <a:lstStyle/>
          <a:p>
            <a:pPr marL="357188" indent="-357188" algn="just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Aunque el termino “Trinidad” no se encuentra como tal en la Biblia, encontraremos que esta doctrina es crucial que todo cristiano entienda, domine y defienda. </a:t>
            </a:r>
          </a:p>
          <a:p>
            <a:pPr marL="357188" indent="-357188" algn="just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doctrina de la Santísima Trinidad se encuentra en toda la Biblia, y de manera más explícita en el Nuevo Testamento.</a:t>
            </a:r>
          </a:p>
        </p:txBody>
      </p:sp>
    </p:spTree>
    <p:extLst>
      <p:ext uri="{BB962C8B-B14F-4D97-AF65-F5344CB8AC3E}">
        <p14:creationId xmlns:p14="http://schemas.microsoft.com/office/powerpoint/2010/main" val="564677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GT" sz="6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14375" y="1825625"/>
            <a:ext cx="10787063" cy="4351338"/>
          </a:xfrm>
        </p:spPr>
        <p:txBody>
          <a:bodyPr anchor="ctr">
            <a:noAutofit/>
          </a:bodyPr>
          <a:lstStyle/>
          <a:p>
            <a:pPr marL="357188" indent="-357188" algn="just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correcto entendimiento de la misma, nos evita caer en errores de fe, con alcances que pueden ser desastrosos para la vida espiritual. </a:t>
            </a:r>
          </a:p>
          <a:p>
            <a:pPr marL="357188" indent="-357188" algn="just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existe eternamente en tres personas: Padre, Hijo y Espíritu Santo, y cada persona es plenamente Dios y hay un solo Dios.</a:t>
            </a:r>
          </a:p>
        </p:txBody>
      </p:sp>
    </p:spTree>
    <p:extLst>
      <p:ext uri="{BB962C8B-B14F-4D97-AF65-F5344CB8AC3E}">
        <p14:creationId xmlns:p14="http://schemas.microsoft.com/office/powerpoint/2010/main" val="3915925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57187" y="638166"/>
            <a:ext cx="5572126" cy="2790834"/>
          </a:xfrm>
        </p:spPr>
        <p:txBody>
          <a:bodyPr anchor="ctr">
            <a:normAutofit/>
          </a:bodyPr>
          <a:lstStyle/>
          <a:p>
            <a:pPr algn="ctr"/>
            <a:r>
              <a:rPr lang="es-GT" sz="6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DIOS PADRE OMNIPOTENTE</a:t>
            </a:r>
            <a:endParaRPr lang="es-GT" sz="6700" dirty="0">
              <a:latin typeface="+mn-lt"/>
            </a:endParaRP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2404502" y="4106036"/>
            <a:ext cx="1477495" cy="1283541"/>
          </a:xfrm>
          <a:prstGeom prst="ellipse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s-GT" sz="5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2214" y="640080"/>
            <a:ext cx="5583936" cy="557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915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4350" y="542925"/>
            <a:ext cx="11166373" cy="5772150"/>
          </a:xfrm>
        </p:spPr>
        <p:txBody>
          <a:bodyPr anchor="ctr">
            <a:noAutofit/>
          </a:bodyPr>
          <a:lstStyle/>
          <a:p>
            <a:pPr marL="542925" indent="-542925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aparece a Abram cuando tiene 99 años de edad, Genesis 17:1-2.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Él se revela a Abraham como el Dios Todopoderoso.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600" dirty="0"/>
              <a:t>Él le pide a Abraham obediencia y integridad.</a:t>
            </a:r>
          </a:p>
        </p:txBody>
      </p:sp>
    </p:spTree>
    <p:extLst>
      <p:ext uri="{BB962C8B-B14F-4D97-AF65-F5344CB8AC3E}">
        <p14:creationId xmlns:p14="http://schemas.microsoft.com/office/powerpoint/2010/main" val="271261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2925" y="385763"/>
            <a:ext cx="11129963" cy="6115050"/>
          </a:xfrm>
        </p:spPr>
        <p:txBody>
          <a:bodyPr anchor="ctr">
            <a:noAutofit/>
          </a:bodyPr>
          <a:lstStyle/>
          <a:p>
            <a:pPr marL="542925" indent="-542925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aparece a Abram cuando tiene 99 años de edad, Genesis 17:1-2. </a:t>
            </a:r>
          </a:p>
          <a:p>
            <a:pPr marL="985838" lvl="1" indent="-528638" algn="just">
              <a:buFont typeface="+mj-lt"/>
              <a:buAutoNum type="arabicParenR" startAt="3"/>
            </a:pPr>
            <a:r>
              <a:rPr lang="es-GT" sz="3600" dirty="0"/>
              <a:t>Él le recuerda a Abraham que no había olvidado el pacto, la promesa.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600" dirty="0"/>
              <a:t>La promesa: Abraham y Sara les nacería un hijo, (Isaac), y una descendiente de ese hijo daría a luz al Mesías, Mateo 1:1,2; Lucas 3:23-34.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600" dirty="0"/>
              <a:t>La promesa se cumpliría, aunque humanamente era imposible, Hebreos 11:11. (Abraham tenia 99 años y Sara 89).</a:t>
            </a:r>
          </a:p>
          <a:p>
            <a:pPr marL="971550" lvl="1" indent="-514350" algn="just">
              <a:buFont typeface="+mj-lt"/>
              <a:buAutoNum type="arabicParenR" startAt="3"/>
            </a:pPr>
            <a:r>
              <a:rPr lang="es-GT" sz="3600" dirty="0"/>
              <a:t>Él es nuestro Padre celestial, 2 Corintios 6:17,18.</a:t>
            </a:r>
          </a:p>
        </p:txBody>
      </p:sp>
    </p:spTree>
    <p:extLst>
      <p:ext uri="{BB962C8B-B14F-4D97-AF65-F5344CB8AC3E}">
        <p14:creationId xmlns:p14="http://schemas.microsoft.com/office/powerpoint/2010/main" val="103483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8637" y="542926"/>
            <a:ext cx="11172825" cy="5772149"/>
          </a:xfrm>
        </p:spPr>
        <p:txBody>
          <a:bodyPr anchor="ctr">
            <a:normAutofit/>
          </a:bodyPr>
          <a:lstStyle/>
          <a:p>
            <a:pPr marL="536575" indent="-457200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es el creador de todo, Hechos 17:24-28. </a:t>
            </a:r>
          </a:p>
          <a:p>
            <a:pPr marL="1000125" lvl="1" indent="-463550" algn="just">
              <a:buFont typeface="+mj-lt"/>
              <a:buAutoNum type="arabicParenR"/>
            </a:pPr>
            <a:r>
              <a:rPr lang="es-GT" sz="3800" dirty="0"/>
              <a:t>Él hizo el universo y todo lo que hay en él, V:24.</a:t>
            </a:r>
          </a:p>
          <a:p>
            <a:pPr marL="1000125" lvl="1" indent="-463550" algn="just">
              <a:buFont typeface="+mj-lt"/>
              <a:buAutoNum type="arabicParenR"/>
            </a:pPr>
            <a:r>
              <a:rPr lang="es-GT" sz="3800" dirty="0"/>
              <a:t>Él nos da la vida, el aliento y todo lo que necesitamos, V.25.</a:t>
            </a:r>
          </a:p>
          <a:p>
            <a:pPr marL="1000125" lvl="1" indent="-463550" algn="just">
              <a:buFont typeface="+mj-lt"/>
              <a:buAutoNum type="arabicParenR"/>
            </a:pPr>
            <a:r>
              <a:rPr lang="es-GT" sz="3800" dirty="0"/>
              <a:t>Él creo a todas las naciones y definió dónde y cuándo viviríamos sobre la tierra, V.26.</a:t>
            </a:r>
          </a:p>
          <a:p>
            <a:pPr marL="1000125" lvl="1" indent="-463550" algn="just">
              <a:buFont typeface="+mj-lt"/>
              <a:buAutoNum type="arabicParenR"/>
            </a:pPr>
            <a:r>
              <a:rPr lang="es-GT" sz="3800" dirty="0"/>
              <a:t>Él lo hizo para que lo buscáramos y lo halláramos, V.27.</a:t>
            </a:r>
          </a:p>
          <a:p>
            <a:pPr marL="1000125" lvl="1" indent="-463550" algn="just">
              <a:buFont typeface="+mj-lt"/>
              <a:buAutoNum type="arabicParenR"/>
            </a:pPr>
            <a:r>
              <a:rPr lang="es-GT" sz="3800" dirty="0"/>
              <a:t>Y que a Él le debemos la existencia, V.28.</a:t>
            </a:r>
          </a:p>
        </p:txBody>
      </p:sp>
    </p:spTree>
    <p:extLst>
      <p:ext uri="{BB962C8B-B14F-4D97-AF65-F5344CB8AC3E}">
        <p14:creationId xmlns:p14="http://schemas.microsoft.com/office/powerpoint/2010/main" val="613144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BBFF72-A475-4BBE-845F-56424A04D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93" y="557213"/>
            <a:ext cx="11170982" cy="5757862"/>
          </a:xfrm>
        </p:spPr>
        <p:txBody>
          <a:bodyPr anchor="ctr">
            <a:normAutofit/>
          </a:bodyPr>
          <a:lstStyle/>
          <a:p>
            <a:pPr marL="542925" indent="-542925" algn="just">
              <a:buFont typeface="+mj-lt"/>
              <a:buAutoNum type="alphaUcPeriod" startAt="3"/>
            </a:pP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Nosotros creemos en Dios Padre Todopoderoso, creador del cielo y de la tierra, tal como se nos dice en el primer versículo de la Biblia. Génesis 1:1. </a:t>
            </a:r>
          </a:p>
        </p:txBody>
      </p:sp>
    </p:spTree>
    <p:extLst>
      <p:ext uri="{BB962C8B-B14F-4D97-AF65-F5344CB8AC3E}">
        <p14:creationId xmlns:p14="http://schemas.microsoft.com/office/powerpoint/2010/main" val="2154436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</TotalTime>
  <Words>975</Words>
  <Application>Microsoft Office PowerPoint</Application>
  <PresentationFormat>Panorámica</PresentationFormat>
  <Paragraphs>62</Paragraphs>
  <Slides>21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Tema de Office</vt:lpstr>
      <vt:lpstr>DIOS EN TRES PERSONAS</vt:lpstr>
      <vt:lpstr>VERDAD CENTRAL:  “Los cristianos servimos a un Dios único que existe eternamente como Padre, Hijo, y Espíritu Santo”.  </vt:lpstr>
      <vt:lpstr>INTRODUCCIÓN</vt:lpstr>
      <vt:lpstr>INTRODUCCIÓN</vt:lpstr>
      <vt:lpstr>DIOS PADRE OMNIPOTENTE</vt:lpstr>
      <vt:lpstr>Presentación de PowerPoint</vt:lpstr>
      <vt:lpstr>Presentación de PowerPoint</vt:lpstr>
      <vt:lpstr>Presentación de PowerPoint</vt:lpstr>
      <vt:lpstr>Presentación de PowerPoint</vt:lpstr>
      <vt:lpstr>JESUCRISTO, EL HIJO DE DIOS.</vt:lpstr>
      <vt:lpstr>Presentación de PowerPoint</vt:lpstr>
      <vt:lpstr>Presentación de PowerPoint</vt:lpstr>
      <vt:lpstr>Presentación de PowerPoint</vt:lpstr>
      <vt:lpstr>Presentación de PowerPoint</vt:lpstr>
      <vt:lpstr>DIOS ESPÍRITU SANTO</vt:lpstr>
      <vt:lpstr>Presentación de PowerPoint</vt:lpstr>
      <vt:lpstr>Presentación de PowerPoint</vt:lpstr>
      <vt:lpstr>Presentación de PowerPoint</vt:lpstr>
      <vt:lpstr>DISCIPULADO Y   MINISTERIO EN ACCION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DIA DEL SEÑOR</dc:title>
  <dc:creator>Alfonso Gaitan</dc:creator>
  <cp:lastModifiedBy>El Chiko de Rojo</cp:lastModifiedBy>
  <cp:revision>175</cp:revision>
  <dcterms:created xsi:type="dcterms:W3CDTF">2016-11-16T00:59:54Z</dcterms:created>
  <dcterms:modified xsi:type="dcterms:W3CDTF">2019-12-09T22:09:57Z</dcterms:modified>
</cp:coreProperties>
</file>