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6" r:id="rId6"/>
    <p:sldId id="279" r:id="rId7"/>
    <p:sldId id="280" r:id="rId8"/>
    <p:sldId id="277" r:id="rId9"/>
    <p:sldId id="281" r:id="rId10"/>
    <p:sldId id="282" r:id="rId11"/>
    <p:sldId id="284" r:id="rId12"/>
    <p:sldId id="283" r:id="rId13"/>
    <p:sldId id="278" r:id="rId14"/>
    <p:sldId id="285" r:id="rId15"/>
    <p:sldId id="286" r:id="rId16"/>
    <p:sldId id="287" r:id="rId17"/>
    <p:sldId id="266" r:id="rId18"/>
    <p:sldId id="288" r:id="rId19"/>
    <p:sldId id="268" r:id="rId20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8580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5267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3188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6680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013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6434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9187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6885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1901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7641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9127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4D03-3B61-45DB-9BDB-16B6184374C5}" type="datetimeFigureOut">
              <a:rPr lang="es-GT" smtClean="0"/>
              <a:t>4/12/2019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E706E-D3A9-4BF3-93BC-D1433C30310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9005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4435" y="537882"/>
            <a:ext cx="5378824" cy="5755342"/>
          </a:xfrm>
        </p:spPr>
        <p:txBody>
          <a:bodyPr anchor="ctr">
            <a:noAutofit/>
          </a:bodyPr>
          <a:lstStyle/>
          <a:p>
            <a:pPr algn="ctr"/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BIBLIA ES LA PALABRA DE DIOS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087" y="535995"/>
            <a:ext cx="5431536" cy="57591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438859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 lnSpcReduction="10000"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b="1" dirty="0"/>
              <a:t>El profeta Ezequiel anunció la Palabra de Dios por inspiración del Espíritu Santo.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/>
              <a:t>El describe esta experiencia de la siguiente manera: “Entró el Espíritu en mi… y oí al que me hablaba (a Dios). Y me dijo: Hijo de hombre, yo te envío a los hijos de Israel… Les hablarás, pues, mis palabras”, Ezequiel 2:1-3,7. 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/>
              <a:t>El habló de la obra exclusiva del Espíritu Santo en su vida, cuando lo inspiró y lo capacitó para ser profeta del Señor, Ezequiel 2:2; 3:12,14,24; 8:3; 11:1,5,24; 37:1; 43:5.</a:t>
            </a:r>
          </a:p>
        </p:txBody>
      </p:sp>
    </p:spTree>
    <p:extLst>
      <p:ext uri="{BB962C8B-B14F-4D97-AF65-F5344CB8AC3E}">
        <p14:creationId xmlns:p14="http://schemas.microsoft.com/office/powerpoint/2010/main" val="258479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000" b="1" dirty="0"/>
              <a:t>Hombres piadosos fueron movidos por el Espíritu Santo a escuchar y escribir las Santas Escrituras, 2 Pedro 1:20,21.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/>
              <a:t>Las Escrituras del Antiguo y Nuevo Testamento son inspirados por el Espíritu Santo, 2 Pedro 3:15,16.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/>
              <a:t>Las Escrituras no son interpretaciones personales de quienes escribieron.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/>
              <a:t>Los escritores hablaron y escribieron únicamente lo que Dios les entregó. Véase Números 22:38;          23: 11,12,25,26.</a:t>
            </a:r>
          </a:p>
        </p:txBody>
      </p:sp>
    </p:spTree>
    <p:extLst>
      <p:ext uri="{BB962C8B-B14F-4D97-AF65-F5344CB8AC3E}">
        <p14:creationId xmlns:p14="http://schemas.microsoft.com/office/powerpoint/2010/main" val="423096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4"/>
            </a:pPr>
            <a:r>
              <a:rPr lang="es-GT" sz="4400" b="1" dirty="0"/>
              <a:t>El Espíritu Santo nos enseña e ilumina de manera que comprendamos las inspiradas palabras de la Biblia y la llevemos a la práctica en nuestra vida.</a:t>
            </a:r>
          </a:p>
        </p:txBody>
      </p:sp>
    </p:spTree>
    <p:extLst>
      <p:ext uri="{BB962C8B-B14F-4D97-AF65-F5344CB8AC3E}">
        <p14:creationId xmlns:p14="http://schemas.microsoft.com/office/powerpoint/2010/main" val="129632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7881" y="887506"/>
            <a:ext cx="4840943" cy="3384228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VIVA Y PODEROSA</a:t>
            </a:r>
          </a:p>
        </p:txBody>
      </p:sp>
      <p:sp>
        <p:nvSpPr>
          <p:cNvPr id="7" name="Recortar rectángulo de esquina diagonal 6"/>
          <p:cNvSpPr/>
          <p:nvPr/>
        </p:nvSpPr>
        <p:spPr>
          <a:xfrm>
            <a:off x="2252381" y="5045053"/>
            <a:ext cx="1411942" cy="871654"/>
          </a:xfrm>
          <a:prstGeom prst="snip2DiagRect">
            <a:avLst/>
          </a:prstGeom>
          <a:solidFill>
            <a:schemeClr val="bg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3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671" y="887507"/>
            <a:ext cx="5216979" cy="5029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68427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b="1" dirty="0"/>
              <a:t>La Palabra de Dios nos da vida, porque el Espíritu Santo obra a través de ella, enseñándonos los caminos y la voluntad del Señor. Véase Juan 14:26.</a:t>
            </a:r>
          </a:p>
          <a:p>
            <a:pPr marL="538163" indent="-538163" algn="just">
              <a:buFont typeface="+mj-lt"/>
              <a:buAutoNum type="alphaUcPeriod"/>
            </a:pPr>
            <a:r>
              <a:rPr lang="es-GT" sz="4000" b="1" dirty="0"/>
              <a:t>La Palabra de Dios es viva porque puede penetrar en la vida de una persona hasta llegar a los pensamientos, las actitudes y las motivaciones más profundas, Hebreos 4:12.</a:t>
            </a:r>
          </a:p>
        </p:txBody>
      </p:sp>
    </p:spTree>
    <p:extLst>
      <p:ext uri="{BB962C8B-B14F-4D97-AF65-F5344CB8AC3E}">
        <p14:creationId xmlns:p14="http://schemas.microsoft.com/office/powerpoint/2010/main" val="257547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000" b="1" dirty="0"/>
              <a:t>La Palabra de Dios es viva y poderosa que no puede estar encarcelada dijo Pablo preso en Roma, 2 Timoteo 2:8,9.</a:t>
            </a:r>
          </a:p>
          <a:p>
            <a:pPr marL="538163" indent="-538163" algn="just">
              <a:buFont typeface="+mj-lt"/>
              <a:buAutoNum type="alphaUcPeriod" startAt="3"/>
            </a:pPr>
            <a:r>
              <a:rPr lang="es-GT" sz="4000" b="1" dirty="0"/>
              <a:t>La Palabra enviada por Dios no vuelve a Él sin haber cumplido el propósito para el cual la envió. Véase Isaías 55:11.</a:t>
            </a:r>
          </a:p>
          <a:p>
            <a:pPr marL="538163" indent="-538163" algn="just">
              <a:buFont typeface="+mj-lt"/>
              <a:buAutoNum type="alphaUcPeriod" startAt="3"/>
            </a:pPr>
            <a:r>
              <a:rPr lang="es-GT" sz="4000" b="1" dirty="0"/>
              <a:t>La Palabra de Dios transforma la vida, 2 Timoteo 3:14-17.</a:t>
            </a:r>
          </a:p>
        </p:txBody>
      </p:sp>
    </p:spTree>
    <p:extLst>
      <p:ext uri="{BB962C8B-B14F-4D97-AF65-F5344CB8AC3E}">
        <p14:creationId xmlns:p14="http://schemas.microsoft.com/office/powerpoint/2010/main" val="244613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6"/>
            </a:pPr>
            <a:r>
              <a:rPr lang="es-GT" sz="4400" b="1" dirty="0"/>
              <a:t>Para los cristianos la Biblia en su totalidad debe ser el fundamento de todo lo que creemos y de todas nuestras instrucciones prácticas en cuanto a cómo debemos vivir.</a:t>
            </a:r>
          </a:p>
        </p:txBody>
      </p:sp>
    </p:spTree>
    <p:extLst>
      <p:ext uri="{BB962C8B-B14F-4D97-AF65-F5344CB8AC3E}">
        <p14:creationId xmlns:p14="http://schemas.microsoft.com/office/powerpoint/2010/main" val="417744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13647"/>
            <a:ext cx="10515600" cy="3630707"/>
          </a:xfrm>
          <a:prstGeom prst="chevron">
            <a:avLst/>
          </a:prstGeom>
          <a:gradFill flip="none" rotWithShape="1">
            <a:gsLst>
              <a:gs pos="33000">
                <a:schemeClr val="accent2">
                  <a:lumMod val="75000"/>
                </a:schemeClr>
              </a:gs>
              <a:gs pos="9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es-GT" sz="7200" b="1" dirty="0">
                <a:solidFill>
                  <a:schemeClr val="bg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6273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9247" y="551328"/>
            <a:ext cx="10797988" cy="5768789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 dirty="0"/>
              <a:t>Jesús dijo que sus discípulos se identifican por obedecer sus palabras, Juan 8:31.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 dirty="0"/>
              <a:t>Las enseñanzas de Jesús, y las enseñanzas acerca de Él, constituyen sus palabras, Lucas 24:47.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4000" dirty="0"/>
              <a:t>Hay que dedicar tiempo al estudio de la Biblia.</a:t>
            </a:r>
          </a:p>
        </p:txBody>
      </p:sp>
    </p:spTree>
    <p:extLst>
      <p:ext uri="{BB962C8B-B14F-4D97-AF65-F5344CB8AC3E}">
        <p14:creationId xmlns:p14="http://schemas.microsoft.com/office/powerpoint/2010/main" val="27436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518" y="0"/>
            <a:ext cx="6100482" cy="6858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" y="0"/>
            <a:ext cx="60896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49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665163" y="1035424"/>
            <a:ext cx="5332412" cy="1469651"/>
          </a:xfrm>
          <a:ln w="28575">
            <a:solidFill>
              <a:schemeClr val="accent6">
                <a:lumMod val="50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5000" dirty="0"/>
              <a:t>VERDAD CENTRAL: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665164" y="2505075"/>
            <a:ext cx="5332412" cy="3684588"/>
          </a:xfrm>
          <a:ln w="28575">
            <a:solidFill>
              <a:schemeClr val="accent6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4000" dirty="0"/>
              <a:t>“Las Sagradas Escrituras son la Palabra inspirada de Dios”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6306670" y="1035424"/>
            <a:ext cx="5223343" cy="1469651"/>
          </a:xfrm>
          <a:ln w="28575"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s-GT" sz="5000" dirty="0"/>
              <a:t>VERSÍCULO CLAVE: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xfrm>
            <a:off x="6306668" y="2505075"/>
            <a:ext cx="5223345" cy="3684588"/>
          </a:xfrm>
          <a:ln w="28575">
            <a:solidFill>
              <a:schemeClr val="accent2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3600" dirty="0"/>
              <a:t>“Toda la Escritura es inspirada por Dios, y útil para enseñar, para redargüir, para corregir, para instruir en justicia”,      2 Timoteo 3:16. </a:t>
            </a:r>
          </a:p>
        </p:txBody>
      </p:sp>
    </p:spTree>
    <p:extLst>
      <p:ext uri="{BB962C8B-B14F-4D97-AF65-F5344CB8AC3E}">
        <p14:creationId xmlns:p14="http://schemas.microsoft.com/office/powerpoint/2010/main" val="169130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1825625"/>
            <a:ext cx="11161059" cy="4351338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600" dirty="0"/>
              <a:t>La Biblia es única, y superior a todos los demás escritos, incluyendo a todos los que otros llaman “escritos”.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600" dirty="0"/>
              <a:t>La mayoría de las personas se contentan con leer los libros solamente una vez.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600" dirty="0"/>
              <a:t>Pero los que leen la Biblia encuentran en ella nueva ayuda y fortaleza cada vez que la leen.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600" dirty="0"/>
              <a:t>Dios nos habla a través del estudio de la Biblia y la predicación.</a:t>
            </a:r>
          </a:p>
        </p:txBody>
      </p:sp>
    </p:spTree>
    <p:extLst>
      <p:ext uri="{BB962C8B-B14F-4D97-AF65-F5344CB8AC3E}">
        <p14:creationId xmlns:p14="http://schemas.microsoft.com/office/powerpoint/2010/main" val="71090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7881" y="887506"/>
            <a:ext cx="4840943" cy="3384228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BIBLIA ES LA PALABRA DE DIOS</a:t>
            </a:r>
          </a:p>
        </p:txBody>
      </p:sp>
      <p:sp>
        <p:nvSpPr>
          <p:cNvPr id="7" name="Recortar rectángulo de esquina diagonal 6"/>
          <p:cNvSpPr/>
          <p:nvPr/>
        </p:nvSpPr>
        <p:spPr>
          <a:xfrm>
            <a:off x="2252381" y="5045053"/>
            <a:ext cx="1411942" cy="871654"/>
          </a:xfrm>
          <a:prstGeom prst="snip2DiagRect">
            <a:avLst/>
          </a:prstGeom>
          <a:solidFill>
            <a:schemeClr val="bg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1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766" y="887506"/>
            <a:ext cx="5214257" cy="502920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01142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b="1" dirty="0"/>
              <a:t>La Palabra de Dios nos proporciona una revelación escrita de Dios sobre su naturaleza, su carácter y su voluntad para nuestra vida.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Esto significa que Él decidió revelarse y revelar su voluntad a la raza humana a través de la Biblia.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Esto lo hizo al hablarnos a través de seres humanos que escucharon sus palabras, y por orden suya, ellos proclamaron y escribieron esas palabras.</a:t>
            </a:r>
          </a:p>
        </p:txBody>
      </p:sp>
    </p:spTree>
    <p:extLst>
      <p:ext uri="{BB962C8B-B14F-4D97-AF65-F5344CB8AC3E}">
        <p14:creationId xmlns:p14="http://schemas.microsoft.com/office/powerpoint/2010/main" val="160196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b="1" dirty="0"/>
              <a:t>La Biblia es el registro escrito de lo que Dios ha hablado.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/>
              <a:t>Dios habló a través de Moisés.</a:t>
            </a:r>
          </a:p>
          <a:p>
            <a:pPr marL="1452563" lvl="2" indent="-538163" algn="just">
              <a:buFont typeface="+mj-lt"/>
              <a:buAutoNum type="alphaLcParenR"/>
            </a:pPr>
            <a:r>
              <a:rPr lang="es-GT" sz="3200" dirty="0"/>
              <a:t>El escribió en tablas las palabras del pacto, los diez mandamientos, 	Éxodo 34:27,28.</a:t>
            </a:r>
          </a:p>
          <a:p>
            <a:pPr marL="1452563" lvl="2" indent="-538163" algn="just">
              <a:buFont typeface="+mj-lt"/>
              <a:buAutoNum type="alphaLcParenR"/>
            </a:pPr>
            <a:r>
              <a:rPr lang="es-GT" sz="3200" dirty="0"/>
              <a:t>El escribió el libro de la ley o pentateuco que fue puesto en el arca del pacto, Deuteronomio 31:24-26.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3600" dirty="0"/>
              <a:t>Dios habló a través de los profetas, ejemplo Jeremías 1:1-3, 9.</a:t>
            </a:r>
          </a:p>
          <a:p>
            <a:pPr marL="995363" lvl="1" indent="-538163" algn="just">
              <a:buFont typeface="+mj-lt"/>
              <a:buAutoNum type="arabicParenR"/>
            </a:pPr>
            <a:r>
              <a:rPr lang="es-GT" sz="3600" dirty="0"/>
              <a:t>Dios nos habla por medio de Jesús, Hebreos 1:1,2.</a:t>
            </a:r>
          </a:p>
        </p:txBody>
      </p:sp>
    </p:spTree>
    <p:extLst>
      <p:ext uri="{BB962C8B-B14F-4D97-AF65-F5344CB8AC3E}">
        <p14:creationId xmlns:p14="http://schemas.microsoft.com/office/powerpoint/2010/main" val="362409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400" b="1" dirty="0"/>
              <a:t>Dios hoy nos sigue hablando a través de la Biblia, por eso debemos dar prioridad a la lectura, el estudio, y la atención a la Biblia cuando se predica y enseña.</a:t>
            </a:r>
          </a:p>
        </p:txBody>
      </p:sp>
    </p:spTree>
    <p:extLst>
      <p:ext uri="{BB962C8B-B14F-4D97-AF65-F5344CB8AC3E}">
        <p14:creationId xmlns:p14="http://schemas.microsoft.com/office/powerpoint/2010/main" val="328310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7881" y="887506"/>
            <a:ext cx="4840943" cy="3384228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INSPIRADA POR EL ESPÍRITU SANTO</a:t>
            </a:r>
          </a:p>
        </p:txBody>
      </p:sp>
      <p:sp>
        <p:nvSpPr>
          <p:cNvPr id="7" name="Recortar rectángulo de esquina diagonal 6"/>
          <p:cNvSpPr/>
          <p:nvPr/>
        </p:nvSpPr>
        <p:spPr>
          <a:xfrm>
            <a:off x="2252381" y="5045053"/>
            <a:ext cx="1411942" cy="871654"/>
          </a:xfrm>
          <a:prstGeom prst="snip2DiagRect">
            <a:avLst/>
          </a:prstGeom>
          <a:solidFill>
            <a:schemeClr val="bg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2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462" y="887507"/>
            <a:ext cx="5218176" cy="5029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1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2338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41895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b="1" dirty="0"/>
              <a:t>El rey David fue capacitado por el Espíritu Santo para entregarnos la Palabra de Dios, 2 Samuel 23:1,2.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/>
              <a:t>El escribió cerca de la mitad del libro de los Salmos.</a:t>
            </a:r>
          </a:p>
          <a:p>
            <a:pPr marL="1200150" lvl="1" indent="-742950" algn="just">
              <a:buFont typeface="+mj-lt"/>
              <a:buAutoNum type="arabicParenR"/>
            </a:pPr>
            <a:r>
              <a:rPr lang="es-GT" sz="3600" dirty="0"/>
              <a:t>Los Salmos de David han resistido el paso de 3,000 años.</a:t>
            </a:r>
          </a:p>
        </p:txBody>
      </p:sp>
    </p:spTree>
    <p:extLst>
      <p:ext uri="{BB962C8B-B14F-4D97-AF65-F5344CB8AC3E}">
        <p14:creationId xmlns:p14="http://schemas.microsoft.com/office/powerpoint/2010/main" val="217629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778</Words>
  <Application>Microsoft Office PowerPoint</Application>
  <PresentationFormat>Panorámica</PresentationFormat>
  <Paragraphs>47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Tema de Office</vt:lpstr>
      <vt:lpstr>LA BIBLIA ES LA PALABRA DE DIOS</vt:lpstr>
      <vt:lpstr>Presentación de PowerPoint</vt:lpstr>
      <vt:lpstr>INTRODUCCIÓN</vt:lpstr>
      <vt:lpstr>LA BIBLIA ES LA PALABRA DE DIOS</vt:lpstr>
      <vt:lpstr>Presentación de PowerPoint</vt:lpstr>
      <vt:lpstr>Presentación de PowerPoint</vt:lpstr>
      <vt:lpstr>Presentación de PowerPoint</vt:lpstr>
      <vt:lpstr>INSPIRADA POR EL ESPÍRITU SANTO</vt:lpstr>
      <vt:lpstr>Presentación de PowerPoint</vt:lpstr>
      <vt:lpstr>Presentación de PowerPoint</vt:lpstr>
      <vt:lpstr>Presentación de PowerPoint</vt:lpstr>
      <vt:lpstr>Presentación de PowerPoint</vt:lpstr>
      <vt:lpstr>VIVA Y PODEROSA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JOSAFAT, EL VALIENTE</dc:title>
  <dc:creator>Alberto A. Gaitan Ortiz</dc:creator>
  <cp:lastModifiedBy>El Chiko de Rojo</cp:lastModifiedBy>
  <cp:revision>78</cp:revision>
  <dcterms:created xsi:type="dcterms:W3CDTF">2017-12-06T20:37:00Z</dcterms:created>
  <dcterms:modified xsi:type="dcterms:W3CDTF">2019-12-04T23:13:53Z</dcterms:modified>
</cp:coreProperties>
</file>