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4" r:id="rId8"/>
    <p:sldId id="277" r:id="rId9"/>
    <p:sldId id="264" r:id="rId10"/>
    <p:sldId id="278" r:id="rId11"/>
    <p:sldId id="275" r:id="rId12"/>
    <p:sldId id="279" r:id="rId13"/>
    <p:sldId id="280" r:id="rId14"/>
    <p:sldId id="267" r:id="rId15"/>
    <p:sldId id="268" r:id="rId16"/>
    <p:sldId id="276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75000"/>
              </a:schemeClr>
            </a:gs>
            <a:gs pos="88000">
              <a:schemeClr val="accent2">
                <a:lumMod val="60000"/>
                <a:lumOff val="4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071" y="304799"/>
            <a:ext cx="5565287" cy="3415023"/>
          </a:xfrm>
        </p:spPr>
        <p:txBody>
          <a:bodyPr anchor="ctr"/>
          <a:lstStyle/>
          <a:p>
            <a:pPr algn="ctr"/>
            <a:r>
              <a:rPr lang="es-ES" sz="7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LA ORACIÓN DEL HIJO AL PADRE</a:t>
            </a:r>
            <a:endParaRPr lang="es-GT" sz="7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A2CFB96-92BB-4059-851C-87FA56EBCE59}"/>
              </a:ext>
            </a:extLst>
          </p:cNvPr>
          <p:cNvSpPr/>
          <p:nvPr/>
        </p:nvSpPr>
        <p:spPr>
          <a:xfrm>
            <a:off x="363071" y="3719822"/>
            <a:ext cx="55652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cristianos debemos proponernos que la visión de Jesucristo para nosotros sea cumplida”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928" y="304799"/>
            <a:ext cx="5571744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19653" cy="5755342"/>
          </a:xfrm>
        </p:spPr>
        <p:txBody>
          <a:bodyPr anchor="ctr">
            <a:noAutofit/>
          </a:bodyPr>
          <a:lstStyle/>
          <a:p>
            <a:pPr marL="542925" indent="-498475" algn="just">
              <a:buClrTx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oró: protege a mis discípulos.</a:t>
            </a:r>
          </a:p>
          <a:p>
            <a:pPr marL="1169988" lvl="1" indent="-549275" algn="just">
              <a:buClrTx/>
              <a:buFont typeface="+mj-lt"/>
              <a:buAutoNum type="arabicParenR" startAt="2"/>
            </a:pPr>
            <a:r>
              <a:rPr lang="es-GT" sz="3800" dirty="0">
                <a:ln w="0"/>
                <a:solidFill>
                  <a:schemeClr val="tx1"/>
                </a:solidFill>
              </a:rPr>
              <a:t>Los discípulos fueron el enfoque de su oración, V. 9-10.</a:t>
            </a:r>
          </a:p>
          <a:p>
            <a:pPr marL="1441450" lvl="2" indent="-549275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Para que fueron protegidos, V.11-12.</a:t>
            </a:r>
          </a:p>
          <a:p>
            <a:pPr marL="1441450" lvl="2" indent="-549275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Para que se mantuvieran en unidad, V.11. Véase Hebreos 3:12-13; 10:23-25.</a:t>
            </a:r>
          </a:p>
          <a:p>
            <a:pPr marL="1441450" lvl="2" indent="-549275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Para que su gozo fuese cumplido, V.13.</a:t>
            </a:r>
          </a:p>
          <a:p>
            <a:pPr marL="1441450" lvl="2" indent="-549275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Para ser guardados del mal, V.14-16.</a:t>
            </a:r>
          </a:p>
        </p:txBody>
      </p:sp>
    </p:spTree>
    <p:extLst>
      <p:ext uri="{BB962C8B-B14F-4D97-AF65-F5344CB8AC3E}">
        <p14:creationId xmlns:p14="http://schemas.microsoft.com/office/powerpoint/2010/main" val="423684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059BB-3953-4DB2-8DCF-A6BC5DAF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551328"/>
            <a:ext cx="10811435" cy="5794053"/>
          </a:xfrm>
        </p:spPr>
        <p:txBody>
          <a:bodyPr anchor="ctr">
            <a:normAutofit/>
          </a:bodyPr>
          <a:lstStyle/>
          <a:p>
            <a:pPr marL="538163" indent="-493713" algn="just">
              <a:buClrTx/>
              <a:buFont typeface="+mj-lt"/>
              <a:buAutoNum type="alphaUcPeriod" startAt="2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oró: santifica a mis discípulos.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solidFill>
                  <a:schemeClr val="tx1"/>
                </a:solidFill>
              </a:rPr>
              <a:t>Santificados o apartados para los propósitos de Dios, V.17. Véase Éxodo 40:9.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solidFill>
                  <a:schemeClr val="tx1"/>
                </a:solidFill>
              </a:rPr>
              <a:t>Santificados por la verdad de la Palabra de Dios, V.17,19.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solidFill>
                  <a:schemeClr val="tx1"/>
                </a:solidFill>
              </a:rPr>
              <a:t>Santificados para proclamar el Evangelio a todo el mundo, V.18.</a:t>
            </a:r>
          </a:p>
        </p:txBody>
      </p:sp>
    </p:spTree>
    <p:extLst>
      <p:ext uri="{BB962C8B-B14F-4D97-AF65-F5344CB8AC3E}">
        <p14:creationId xmlns:p14="http://schemas.microsoft.com/office/powerpoint/2010/main" val="320106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059BB-3953-4DB2-8DCF-A6BC5DAF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8" y="551330"/>
            <a:ext cx="10811434" cy="5755342"/>
          </a:xfrm>
        </p:spPr>
        <p:txBody>
          <a:bodyPr anchor="ctr">
            <a:normAutofit/>
          </a:bodyPr>
          <a:lstStyle/>
          <a:p>
            <a:pPr marL="538163" indent="-493713" algn="just">
              <a:buClrTx/>
              <a:buFont typeface="+mj-lt"/>
              <a:buAutoNum type="alphaUcPeriod" startAt="3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¿Que se destaca en la oración de Jesús? Únelos, protégelos, santifícalos, apártalos, envíalos al mundo. El nos protegerá cuando presentamos el Evangelio al mundo pecador. </a:t>
            </a:r>
          </a:p>
        </p:txBody>
      </p:sp>
    </p:spTree>
    <p:extLst>
      <p:ext uri="{BB962C8B-B14F-4D97-AF65-F5344CB8AC3E}">
        <p14:creationId xmlns:p14="http://schemas.microsoft.com/office/powerpoint/2010/main" val="234683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306672" y="551328"/>
            <a:ext cx="5392270" cy="4195483"/>
          </a:xfrm>
        </p:spPr>
        <p:txBody>
          <a:bodyPr anchor="ctr"/>
          <a:lstStyle/>
          <a:p>
            <a:pPr algn="ctr"/>
            <a:r>
              <a:rPr lang="es-GT" sz="5400" b="1" dirty="0">
                <a:ln w="0"/>
                <a:solidFill>
                  <a:schemeClr val="tx1"/>
                </a:solidFill>
              </a:rPr>
              <a:t>JESÚS ORA POR SUS DISCIPULOS DE TODOS LOS TIEMPOS</a:t>
            </a:r>
            <a:br>
              <a:rPr lang="es-GT" dirty="0">
                <a:ln w="0"/>
                <a:solidFill>
                  <a:schemeClr val="tx1"/>
                </a:solidFill>
              </a:rPr>
            </a:br>
            <a:br>
              <a:rPr lang="es-GT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Juan 17:20-26.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262471" y="4975410"/>
            <a:ext cx="1480672" cy="941295"/>
          </a:xfrm>
          <a:prstGeom prst="flowChartPreparation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81" y="1448155"/>
            <a:ext cx="5537677" cy="39441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37784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551330"/>
            <a:ext cx="10833100" cy="5768788"/>
          </a:xfrm>
        </p:spPr>
        <p:txBody>
          <a:bodyPr>
            <a:noAutofit/>
          </a:bodyPr>
          <a:lstStyle/>
          <a:p>
            <a:pPr marL="539750" indent="-539750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oró por sus futuros discípulos.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por los que creerían en Él, V.20.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por la unidad que refleje la unidad del Hijo con el Padre, V.21.</a:t>
            </a:r>
          </a:p>
          <a:p>
            <a:pPr marL="1524000" lvl="2" indent="-5397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Esto no es asunto de uniformidad.</a:t>
            </a:r>
          </a:p>
          <a:p>
            <a:pPr marL="1524000" lvl="2" indent="-5397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Esto es unidad a pesar de la diversidad, Romanos 12:3-8.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por que la iglesia sea marcada por su gloria, V.22. Véase Juan 1:14.</a:t>
            </a:r>
          </a:p>
          <a:p>
            <a:pPr marL="984250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por una unidad fundada en el amor, V.23.</a:t>
            </a:r>
          </a:p>
        </p:txBody>
      </p:sp>
    </p:spTree>
    <p:extLst>
      <p:ext uri="{BB962C8B-B14F-4D97-AF65-F5344CB8AC3E}">
        <p14:creationId xmlns:p14="http://schemas.microsoft.com/office/powerpoint/2010/main" val="294475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30"/>
            <a:ext cx="10819653" cy="5755342"/>
          </a:xfrm>
        </p:spPr>
        <p:txBody>
          <a:bodyPr>
            <a:noAutofit/>
          </a:bodyPr>
          <a:lstStyle/>
          <a:p>
            <a:pPr marL="539750" lvl="1" indent="-539750" algn="just">
              <a:buClrTx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oró para que la unidad con los suyos sea completada.</a:t>
            </a:r>
          </a:p>
          <a:p>
            <a:pPr marL="1138237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para que todos los suyos estén con Él para siempre, V.24.</a:t>
            </a:r>
          </a:p>
          <a:p>
            <a:pPr marL="1138237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para que todos los suyos vean su gloria, V.24. Véase Juan 11:40; 12:41; 15:8.</a:t>
            </a:r>
          </a:p>
          <a:p>
            <a:pPr marL="1138237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para que el gran amor de Dios fortalezca y sustente a los suyos, V. 24-25. Véase Juan 13:35.</a:t>
            </a:r>
          </a:p>
          <a:p>
            <a:pPr marL="1138237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Ora para que los suyos conozcan la misma presencia de Jesús, V.26.</a:t>
            </a:r>
          </a:p>
        </p:txBody>
      </p:sp>
    </p:spTree>
    <p:extLst>
      <p:ext uri="{BB962C8B-B14F-4D97-AF65-F5344CB8AC3E}">
        <p14:creationId xmlns:p14="http://schemas.microsoft.com/office/powerpoint/2010/main" val="358259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B878D-68E8-4D11-AA67-9CB0B8438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6" y="551329"/>
            <a:ext cx="10811435" cy="5755341"/>
          </a:xfrm>
        </p:spPr>
        <p:txBody>
          <a:bodyPr anchor="ctr">
            <a:normAutofit/>
          </a:bodyPr>
          <a:lstStyle/>
          <a:p>
            <a:pPr marL="539750" indent="-539750" algn="just">
              <a:buClrTx/>
              <a:buFont typeface="+mj-lt"/>
              <a:buAutoNum type="alphaUcPeriod" startAt="3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reconfortante es saber que las oraciones de Jesús se cumplen en nosotros, al sufrir como Él sufrió compartimos su gloria, al hacer su voluntad experimentamos el amor de Dios.</a:t>
            </a:r>
          </a:p>
        </p:txBody>
      </p:sp>
    </p:spTree>
    <p:extLst>
      <p:ext uri="{BB962C8B-B14F-4D97-AF65-F5344CB8AC3E}">
        <p14:creationId xmlns:p14="http://schemas.microsoft.com/office/powerpoint/2010/main" val="3268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solidFill>
            <a:srgbClr val="C79D03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2694" y="551330"/>
            <a:ext cx="10806206" cy="5755341"/>
          </a:xfrm>
        </p:spPr>
        <p:txBody>
          <a:bodyPr anchor="ctr">
            <a:noAutofit/>
          </a:bodyPr>
          <a:lstStyle/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fue quien oró por la unidad de los suyos.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nuestro Sumo Sacerdote comprende nuestras luchas, Hebreos 4:14-16.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Encontremos consuelo en la compasión de Cristo y valentía para acercarse a Él.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desunión puede ser un obstáculo para el Evangelio.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orar para que los cristianos sean una fuerza unificadora en la Iglesia.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" y="225552"/>
            <a:ext cx="11753088" cy="64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82" y="551329"/>
            <a:ext cx="11161059" cy="3482789"/>
          </a:xfrm>
        </p:spPr>
        <p:txBody>
          <a:bodyPr>
            <a:normAutofit fontScale="90000"/>
          </a:bodyPr>
          <a:lstStyle/>
          <a:p>
            <a:pPr algn="ctr"/>
            <a:r>
              <a:rPr lang="es-GT" sz="5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VERSICULO CLAVE: </a:t>
            </a:r>
            <a:b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“</a:t>
            </a: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Padre, aquellos que me has dado, quiero que donde yo estoy, también ellos estén conmigo, para que vean mi gloria que me has dado; porque me has amado desde antes de la fundación del mundo”, Juan 17:24. </a:t>
            </a:r>
            <a:endParaRPr lang="es-GT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4612341"/>
            <a:ext cx="11161059" cy="1680883"/>
          </a:xfrm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FUNDAMENTO BÌBLICO: </a:t>
            </a:r>
          </a:p>
          <a:p>
            <a:pPr marL="45720" indent="0" algn="ctr">
              <a:buNone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Juan 17:1-26. 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765892"/>
            <a:ext cx="9875520" cy="780288"/>
          </a:xfrm>
        </p:spPr>
        <p:txBody>
          <a:bodyPr>
            <a:noAutofit/>
          </a:bodyPr>
          <a:lstStyle/>
          <a:p>
            <a:pPr algn="ctr"/>
            <a:r>
              <a:rPr lang="es-GT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8" y="1776265"/>
            <a:ext cx="11350752" cy="4458271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puede usted saber cuales son los planes que debe hacer para su vida? </a:t>
            </a:r>
          </a:p>
          <a:p>
            <a:pPr algn="just"/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17 nos ayuda a responderla, porque allí encontramos la oración que hizo Jesús por los suyos. </a:t>
            </a:r>
          </a:p>
          <a:p>
            <a:pPr algn="just"/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conocer esta oración tendremos una mejor comprensión de lo que el Señor desea para nuestra vida.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306672" y="551329"/>
            <a:ext cx="5392270" cy="3832412"/>
          </a:xfrm>
        </p:spPr>
        <p:txBody>
          <a:bodyPr anchor="ctr"/>
          <a:lstStyle/>
          <a:p>
            <a:pPr algn="ctr"/>
            <a:r>
              <a:rPr lang="es-GT" sz="6400" b="1" dirty="0">
                <a:ln w="0"/>
                <a:solidFill>
                  <a:schemeClr val="tx1"/>
                </a:solidFill>
              </a:rPr>
              <a:t>JESÚS ORA POR SI MISMO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br>
              <a:rPr lang="es-GT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Juan 17:1-5.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262471" y="4975410"/>
            <a:ext cx="1480672" cy="941295"/>
          </a:xfrm>
          <a:prstGeom prst="flowChartPreparation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50" y="1461604"/>
            <a:ext cx="5536062" cy="39441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24882" cy="5755341"/>
          </a:xfrm>
        </p:spPr>
        <p:txBody>
          <a:bodyPr anchor="ctr">
            <a:noAutofit/>
          </a:bodyPr>
          <a:lstStyle/>
          <a:p>
            <a:pPr marL="502920" indent="-457200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pide ser glorificado.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Porque la hora ha llegado, V.1. “De morir y resucitar”.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Porque el Padre será glorificado, V.1.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Porque ya se ha dado la autoridad para otorgar vida eterna, V.2.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Porque Jesús es el único camino a la vida, V.3.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Porque termina con la labor que el Padre envió hacer al Hijo, V.3.</a:t>
            </a:r>
          </a:p>
        </p:txBody>
      </p:sp>
    </p:spTree>
    <p:extLst>
      <p:ext uri="{BB962C8B-B14F-4D97-AF65-F5344CB8AC3E}">
        <p14:creationId xmlns:p14="http://schemas.microsoft.com/office/powerpoint/2010/main" val="36957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11436" cy="5768789"/>
          </a:xfrm>
        </p:spPr>
        <p:txBody>
          <a:bodyPr anchor="ctr">
            <a:noAutofit/>
          </a:bodyPr>
          <a:lstStyle/>
          <a:p>
            <a:pPr marL="354013" indent="-354013" algn="just">
              <a:buClrTx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termina su obra. </a:t>
            </a:r>
          </a:p>
          <a:p>
            <a:pPr marL="787400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Él obedeció la voluntad del Padre durante su ministerio terrenal, V.4.</a:t>
            </a:r>
          </a:p>
          <a:p>
            <a:pPr marL="787400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El realizó el sacrificio de la cruz, V.4.</a:t>
            </a:r>
          </a:p>
          <a:p>
            <a:pPr marL="787400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El esperaba que le fuera restaurada la gloria que había tenido antes de su Encarnación, V.5. Véase Filipenses 2:5-8. </a:t>
            </a:r>
          </a:p>
        </p:txBody>
      </p:sp>
    </p:spTree>
    <p:extLst>
      <p:ext uri="{BB962C8B-B14F-4D97-AF65-F5344CB8AC3E}">
        <p14:creationId xmlns:p14="http://schemas.microsoft.com/office/powerpoint/2010/main" val="42670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2694" y="551329"/>
            <a:ext cx="10797988" cy="5755342"/>
          </a:xfrm>
        </p:spPr>
        <p:txBody>
          <a:bodyPr anchor="ctr">
            <a:normAutofit/>
          </a:bodyPr>
          <a:lstStyle/>
          <a:p>
            <a:pPr marL="450850" indent="-450850" algn="just">
              <a:buClrTx/>
              <a:buFont typeface="+mj-lt"/>
              <a:buAutoNum type="alphaUcPeriod" startAt="3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Dios sea glorificado a través de nuestra vida, y después someternos a los planes que Él tiene para nosotros. Él nos ha prometido vida eterna.</a:t>
            </a:r>
          </a:p>
        </p:txBody>
      </p:sp>
    </p:spTree>
    <p:extLst>
      <p:ext uri="{BB962C8B-B14F-4D97-AF65-F5344CB8AC3E}">
        <p14:creationId xmlns:p14="http://schemas.microsoft.com/office/powerpoint/2010/main" val="17506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306672" y="551329"/>
            <a:ext cx="5392270" cy="3832412"/>
          </a:xfrm>
        </p:spPr>
        <p:txBody>
          <a:bodyPr anchor="ctr"/>
          <a:lstStyle/>
          <a:p>
            <a:pPr algn="ctr"/>
            <a:r>
              <a:rPr lang="es-GT" sz="6400" b="1" dirty="0">
                <a:ln w="0"/>
                <a:solidFill>
                  <a:schemeClr val="tx1"/>
                </a:solidFill>
              </a:rPr>
              <a:t>JESÚS ORA POR SUS DISCIPULOS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br>
              <a:rPr lang="es-GT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Juan 17:6-19.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262471" y="4975410"/>
            <a:ext cx="1480672" cy="941295"/>
          </a:xfrm>
          <a:prstGeom prst="flowChartPreparation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22" y="1452282"/>
            <a:ext cx="5582083" cy="39441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10523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19653" cy="5755342"/>
          </a:xfrm>
        </p:spPr>
        <p:txBody>
          <a:bodyPr anchor="ctr">
            <a:noAutofit/>
          </a:bodyPr>
          <a:lstStyle/>
          <a:p>
            <a:pPr marL="542925" indent="-498475" algn="just">
              <a:buClrTx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oró: protege a mis discípulos.</a:t>
            </a:r>
          </a:p>
          <a:p>
            <a:pPr marL="1169988" lvl="1" indent="-549275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Los discípulos que el Padre le dio a Jesús:</a:t>
            </a:r>
          </a:p>
          <a:p>
            <a:pPr marL="1441450" lvl="2" indent="-549275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Fueron tomados del mundo, V.6.</a:t>
            </a:r>
          </a:p>
          <a:p>
            <a:pPr marL="1409383" lvl="2" indent="-5143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Aceptaron las palabras de Jesús como venidas de Dios, V.7.</a:t>
            </a:r>
          </a:p>
          <a:p>
            <a:pPr marL="1409383" lvl="2" indent="-5143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Creyeron que Jesús es el Hijo de Dios enviado por el Padre, V.8.</a:t>
            </a:r>
          </a:p>
        </p:txBody>
      </p:sp>
    </p:spTree>
    <p:extLst>
      <p:ext uri="{BB962C8B-B14F-4D97-AF65-F5344CB8AC3E}">
        <p14:creationId xmlns:p14="http://schemas.microsoft.com/office/powerpoint/2010/main" val="315965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579</TotalTime>
  <Words>818</Words>
  <Application>Microsoft Office PowerPoint</Application>
  <PresentationFormat>Panorámica</PresentationFormat>
  <Paragraphs>61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Calibri</vt:lpstr>
      <vt:lpstr>Corbel</vt:lpstr>
      <vt:lpstr>Wingdings</vt:lpstr>
      <vt:lpstr>Base</vt:lpstr>
      <vt:lpstr>LA ORACIÓN DEL HIJO AL PADRE</vt:lpstr>
      <vt:lpstr>VERSICULO CLAVE:  “Padre, aquellos que me has dado, quiero que donde yo estoy, también ellos estén conmigo, para que vean mi gloria que me has dado; porque me has amado desde antes de la fundación del mundo”, Juan 17:24. </vt:lpstr>
      <vt:lpstr>INTRODUCCION</vt:lpstr>
      <vt:lpstr>JESÚS ORA POR SI MISMO  Juan 17:1-5.</vt:lpstr>
      <vt:lpstr>Presentación de PowerPoint</vt:lpstr>
      <vt:lpstr>Presentación de PowerPoint</vt:lpstr>
      <vt:lpstr>Presentación de PowerPoint</vt:lpstr>
      <vt:lpstr>JESÚS ORA POR SUS DISCIPULOS  Juan 17:6-19.</vt:lpstr>
      <vt:lpstr>Presentación de PowerPoint</vt:lpstr>
      <vt:lpstr>Presentación de PowerPoint</vt:lpstr>
      <vt:lpstr>Presentación de PowerPoint</vt:lpstr>
      <vt:lpstr>Presentación de PowerPoint</vt:lpstr>
      <vt:lpstr>JESÚS ORA POR SUS DISCIPULOS DE TODOS LOS TIEMPOS  Juan 17:20-26. 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112</cp:revision>
  <dcterms:created xsi:type="dcterms:W3CDTF">2016-12-08T03:18:22Z</dcterms:created>
  <dcterms:modified xsi:type="dcterms:W3CDTF">2019-11-25T23:05:06Z</dcterms:modified>
</cp:coreProperties>
</file>