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81" r:id="rId9"/>
    <p:sldId id="264" r:id="rId10"/>
    <p:sldId id="265" r:id="rId11"/>
    <p:sldId id="275" r:id="rId12"/>
    <p:sldId id="282" r:id="rId13"/>
    <p:sldId id="267" r:id="rId14"/>
    <p:sldId id="279" r:id="rId15"/>
    <p:sldId id="276" r:id="rId16"/>
    <p:sldId id="269" r:id="rId17"/>
    <p:sldId id="280" r:id="rId1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CBF33"/>
    <a:srgbClr val="E5D8D2"/>
    <a:srgbClr val="A9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0E4FB-4128-4B07-A710-FB42099C2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63BC4-97A6-442A-9EF3-F0BA4BB0B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DCBD95-E0F0-4974-A547-F61DE4CB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741D9-C26E-493D-A3BC-0A8D2ED4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EB703-0557-4DD2-A417-18F11163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44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B0BE3-A7B5-44EE-97AB-DB8BB112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0A03EF-4109-45A6-BE0A-E461B1A72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44B1C-E9B0-4C8B-A302-D9A3C0B3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B65CC-70E8-493E-A39D-D13B615F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98984-06F7-464A-8364-99AE1402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872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209DA-3207-4E2B-8187-170C817F7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F6F552-37BE-48BA-8D8B-DF1DDB2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76B35-0001-496B-A13A-BA80F807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66EF-597D-4CCD-805F-3FE96BA1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3B520-C64B-47AB-A0AE-316E49A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02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2CF2C-D343-47CF-A6E6-E2F8F4D4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0C030-04DD-42A7-81C7-FF0B4395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D3712-BB6D-4D9E-8FCB-473703ED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2EDFF-23F3-4CEC-B438-C3A77B95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E3E5E-9312-4D32-A3A4-DE35D5E8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568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2DD03-57AB-47B8-8E49-AFC32500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05D17-C6EC-411A-B782-ECD7DF4D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7A0861-63B8-4C4C-A429-28AB7F9A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568E5B-11F2-4575-BC30-7891CF60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0F742-FC1D-4EC7-99B9-863A4DB5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009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63D4-F7F5-48F7-AD80-59D29421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F16E3-FF50-464D-B5DB-ECCE88FC1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54ED55-E3A4-4C13-B857-70575AF24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FC35C6-CEEE-4E78-A42B-B8BDCC8D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1294E8-46F5-45AE-8A1D-A006EFC3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754E00-D9F1-4C0D-96D9-276285D3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55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A3EE9-9C7E-4089-B979-417F8DC6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EBC6CF-5B6E-4B24-B902-4D62DE4E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9FE6FA-0D72-4273-BF59-A7040FCD1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3F8EB4-8604-4423-90FF-72E18285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B187B7-DD47-4A5D-8DB9-C8031DD7C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539F42-43F7-40A6-9386-C9814E26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7EF958-BA7B-4B2A-A76F-5485242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9ED5D4-0B9E-454C-BD73-1B405B7A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25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9438-E231-48CA-B4B9-1BBAE9BB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789B29-0F8C-4100-A6D0-7A0FD7F4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574C80-A7F2-4119-972A-0B92B1C3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61754A-9397-48F6-BB68-E084B295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95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A586D3-3732-4354-9468-90822458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5BD2E8-03F8-40DF-9AA5-1FC5E2ED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A780-180C-48F6-B9BC-C6F597C8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891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8D44F-3DD2-43F5-AEAE-8F6E31DC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87BD7-69A2-40FE-ABBD-F13B7E80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DA540-0029-4629-977C-ECE253F0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296921-7237-4FEC-BE3E-AA90273A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D0D3A-CE13-4C87-8E28-AEE0B9F5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EAC041-F66D-425B-B527-5F29347A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4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8354-4FAD-4E07-A4F3-3892D43E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743618-0902-4195-AAB5-B7D2E6431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BD5892-8962-4CE7-9C9C-4BCE5505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E2971-54AE-43A0-A500-591555CC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B7D863-32C3-407F-AF64-19079AC7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85C65B-1C0C-4BBA-8130-C750C921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05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FA774F-B7C9-4F04-AC3E-00A2E9B9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BF4841-26EF-4F2F-A4DB-676D857A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E00DD-FAAE-4C80-9E6E-435BF2E6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021-B5B3-4871-93CF-AB360676C655}" type="datetimeFigureOut">
              <a:rPr lang="es-GT" smtClean="0"/>
              <a:t>18/11/2019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15A19-502A-454C-BEC4-D78A3F7D3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E3CBD-9BA9-4D0F-BC6C-380E55E55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52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903E5D-8E24-49D2-99EA-A332BB8D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540327"/>
            <a:ext cx="5529697" cy="2286001"/>
          </a:xfrm>
        </p:spPr>
        <p:txBody>
          <a:bodyPr anchor="ctr">
            <a:noAutofit/>
          </a:bodyPr>
          <a:lstStyle/>
          <a:p>
            <a:pPr algn="ctr"/>
            <a:r>
              <a:rPr lang="es-G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CAMINO AL PADRE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ED0462C-9416-4467-850C-39ACDDBCC1EC}"/>
              </a:ext>
            </a:extLst>
          </p:cNvPr>
          <p:cNvSpPr/>
          <p:nvPr/>
        </p:nvSpPr>
        <p:spPr>
          <a:xfrm>
            <a:off x="360218" y="3493752"/>
            <a:ext cx="5529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 creyentes disfrutamos de libertad y comunión con Dios Padre por medio de su Hijo”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0C76F9-6F55-4B20-B118-AECB90529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87" y="0"/>
            <a:ext cx="588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686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82D65-6D59-4B30-B18A-CD22EB49B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540326"/>
            <a:ext cx="11152910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exhortó a sus discípulos a confiar en Él.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Para hacer milagros como los que Él había hecho, y aún mayores, V.12.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“Aun mayores” se refiere a cantidad.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600" dirty="0"/>
              <a:t>Muchos milagros vemos en el libro de Hechos y hoy mismo.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Para orar y actuar en su nombre, V.13-14. Véase Santiago 5:16.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Para que Padre sea glorificado en el Hijo, V.14.</a:t>
            </a:r>
          </a:p>
        </p:txBody>
      </p:sp>
    </p:spTree>
    <p:extLst>
      <p:ext uri="{BB962C8B-B14F-4D97-AF65-F5344CB8AC3E}">
        <p14:creationId xmlns:p14="http://schemas.microsoft.com/office/powerpoint/2010/main" val="37765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E5288-7BC0-4453-BF6D-6601047BF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40326"/>
            <a:ext cx="11139055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nos recuerda que podemos realizar obras que lleven a otros a la fe en Él y glorifiquen a Dios por medio de nuestras palabras y acciones. </a:t>
            </a:r>
          </a:p>
        </p:txBody>
      </p:sp>
    </p:spTree>
    <p:extLst>
      <p:ext uri="{BB962C8B-B14F-4D97-AF65-F5344CB8AC3E}">
        <p14:creationId xmlns:p14="http://schemas.microsoft.com/office/powerpoint/2010/main" val="6105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720434"/>
            <a:ext cx="5756151" cy="2485739"/>
          </a:xfrm>
        </p:spPr>
        <p:txBody>
          <a:bodyPr anchor="ctr">
            <a:noAutofit/>
          </a:bodyPr>
          <a:lstStyle/>
          <a:p>
            <a:pPr algn="ctr"/>
            <a:r>
              <a:rPr lang="es-G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PROMETE EL ESPÍRITU SANTO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582" y="3651827"/>
            <a:ext cx="5029200" cy="711200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14:15-31.</a:t>
            </a:r>
          </a:p>
        </p:txBody>
      </p:sp>
      <p:sp>
        <p:nvSpPr>
          <p:cNvPr id="9" name="Elipse 8"/>
          <p:cNvSpPr/>
          <p:nvPr/>
        </p:nvSpPr>
        <p:spPr>
          <a:xfrm>
            <a:off x="2411954" y="4994565"/>
            <a:ext cx="1618456" cy="11430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13EE22-07BA-4E67-9F0D-898B3D200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0434"/>
            <a:ext cx="5578454" cy="543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5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58BB9-8B5B-49FA-A389-38A8CAAB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26473"/>
            <a:ext cx="11152909" cy="5763491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les dijo a los discípulos que la evidencia de su amor a Él es guardar sus mandamientos, V.15.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La obediencia confirma nuestra relación con ÉL, V.20-21.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La obediencia confirma nuestro amor por Él, V.22-24. </a:t>
            </a:r>
          </a:p>
        </p:txBody>
      </p:sp>
    </p:spTree>
    <p:extLst>
      <p:ext uri="{BB962C8B-B14F-4D97-AF65-F5344CB8AC3E}">
        <p14:creationId xmlns:p14="http://schemas.microsoft.com/office/powerpoint/2010/main" val="1217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1B03AF-A314-452C-86C1-BCF10771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9" y="540326"/>
            <a:ext cx="11180618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prometió que enviaría al Espíritu Santo, V.16-18.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Para consolarnos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Para acompañarnos.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Para guiarnos a la verdad, V.17.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Para estar con nosotros. Véase 1 Corintios 12:13.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Para enseñarnos y recordarnos las cosas, V.25,26.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Para darnos paz, V.27.</a:t>
            </a:r>
          </a:p>
        </p:txBody>
      </p:sp>
    </p:spTree>
    <p:extLst>
      <p:ext uri="{BB962C8B-B14F-4D97-AF65-F5344CB8AC3E}">
        <p14:creationId xmlns:p14="http://schemas.microsoft.com/office/powerpoint/2010/main" val="23575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3863-2C3D-4256-9260-B4F5D9D4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40326"/>
            <a:ext cx="11152909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sigue preparando a sus discípulos para los difíciles acontecimientos que se producirían poco después, V.28-31.</a:t>
            </a:r>
          </a:p>
          <a:p>
            <a:pPr marL="539750" indent="-5397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le proporciona al creyente el Espíritu Santo para que manifieste en su vida, su amor y obediencia a Él en toda circunstancia de la vida, sea sensible al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17617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509D4-9CC6-41A4-9865-5327C420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462874"/>
            <a:ext cx="11623963" cy="10366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DISCIPULADO Y MINISTERIO EN ACCIÓN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7340A-4578-40AC-8D7F-36DC3845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1717964"/>
            <a:ext cx="11180618" cy="482139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GT" sz="3800" dirty="0"/>
              <a:t>Realidades criticas relacionadas con la fe cristiana.</a:t>
            </a:r>
          </a:p>
          <a:p>
            <a:pPr algn="just"/>
            <a:r>
              <a:rPr lang="es-GT" sz="3800" dirty="0"/>
              <a:t>Nuestra redención descansa en Jesucristo, quien se nos revela y nos habla en las Escrituras.</a:t>
            </a:r>
          </a:p>
          <a:p>
            <a:pPr algn="just"/>
            <a:r>
              <a:rPr lang="es-GT" sz="3800" dirty="0"/>
              <a:t>Hemos recibido al Espíritu Santo que nos ayuda a vivir la verdad que Jesús nos entregó.  </a:t>
            </a:r>
          </a:p>
          <a:p>
            <a:pPr algn="just"/>
            <a:r>
              <a:rPr lang="es-GT" sz="3800" dirty="0"/>
              <a:t>Pidamos al Espíritu Santo que nos ayude a vivir para Cristo.</a:t>
            </a:r>
          </a:p>
          <a:p>
            <a:pPr algn="just"/>
            <a:r>
              <a:rPr lang="es-GT" sz="3800" dirty="0"/>
              <a:t>Ore para recibir el bautismo en el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25893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22D9CC9-DB0C-4DA2-B3BC-829D67F54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-12321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E31D1F-C729-4B09-B58F-8AA49F4AA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74" y="720436"/>
            <a:ext cx="5335588" cy="1780814"/>
          </a:xfrm>
        </p:spPr>
        <p:txBody>
          <a:bodyPr anchor="ctr">
            <a:normAutofit/>
          </a:bodyPr>
          <a:lstStyle/>
          <a:p>
            <a:pPr algn="ctr"/>
            <a:r>
              <a:rPr lang="es-GT" sz="6000" dirty="0"/>
              <a:t>VERSÍCULO CLAVE: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37CB85-76D9-44A6-ADE6-DC1CD8EF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475" y="2729345"/>
            <a:ext cx="5335588" cy="314432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GT" sz="4000" dirty="0"/>
              <a:t>“Jesús le dijo: Yo soy el camino, y la verdad, y la vida; nadie viene al Padre, sino por mí”</a:t>
            </a:r>
          </a:p>
          <a:p>
            <a:pPr marL="0" indent="0" algn="ctr">
              <a:buNone/>
            </a:pPr>
            <a:r>
              <a:rPr lang="es-GT" sz="4000" dirty="0"/>
              <a:t>Juan 14:6.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E8F5E9A-7D1A-489B-B0DE-B79F1E1D4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9936" y="720436"/>
            <a:ext cx="5349446" cy="1780814"/>
          </a:xfrm>
        </p:spPr>
        <p:txBody>
          <a:bodyPr anchor="ctr">
            <a:noAutofit/>
          </a:bodyPr>
          <a:lstStyle/>
          <a:p>
            <a:pPr algn="ctr"/>
            <a:r>
              <a:rPr lang="es-GT" sz="6000" dirty="0"/>
              <a:t>FUNDAMENTO BÍBLICO: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76D4BD0-41AA-44B2-A48C-E1323ECA4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9937" y="2729344"/>
            <a:ext cx="5335587" cy="314432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4000" dirty="0"/>
              <a:t>Juan 14:1-31. </a:t>
            </a:r>
          </a:p>
        </p:txBody>
      </p:sp>
    </p:spTree>
    <p:extLst>
      <p:ext uri="{BB962C8B-B14F-4D97-AF65-F5344CB8AC3E}">
        <p14:creationId xmlns:p14="http://schemas.microsoft.com/office/powerpoint/2010/main" val="1461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93DC7-FE7B-4BCB-BAC6-650D66B6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1726E-4BB4-48FA-99DF-FF2A186D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25625"/>
            <a:ext cx="11152909" cy="4351338"/>
          </a:xfrm>
        </p:spPr>
        <p:txBody>
          <a:bodyPr anchor="ctr">
            <a:noAutofit/>
          </a:bodyPr>
          <a:lstStyle/>
          <a:p>
            <a:pPr marL="360363" indent="-360363" algn="just"/>
            <a:r>
              <a:rPr lang="es-GT" sz="4000" dirty="0"/>
              <a:t>La proclamación de exclusividad es una practica normal y aceptada en el mundo de los negocios.</a:t>
            </a:r>
          </a:p>
          <a:p>
            <a:pPr marL="360363" indent="-360363" algn="just"/>
            <a:r>
              <a:rPr lang="es-GT" sz="4000" dirty="0"/>
              <a:t>Jesús hizo una proclamación de exclusividad: “Nadie viene al Padre, sino por mí”, Juan 14:6. </a:t>
            </a:r>
          </a:p>
          <a:p>
            <a:pPr marL="360363" indent="-360363" algn="just"/>
            <a:r>
              <a:rPr lang="es-GT" sz="4000" dirty="0"/>
              <a:t>Esta proclamación es rechazada por muchos y aceptada por muchos por la fe en Jesús.</a:t>
            </a:r>
          </a:p>
        </p:txBody>
      </p:sp>
    </p:spTree>
    <p:extLst>
      <p:ext uri="{BB962C8B-B14F-4D97-AF65-F5344CB8AC3E}">
        <p14:creationId xmlns:p14="http://schemas.microsoft.com/office/powerpoint/2010/main" val="42227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720434"/>
            <a:ext cx="5029200" cy="2299855"/>
          </a:xfrm>
        </p:spPr>
        <p:txBody>
          <a:bodyPr anchor="ctr">
            <a:noAutofit/>
          </a:bodyPr>
          <a:lstStyle/>
          <a:p>
            <a:pPr algn="ctr"/>
            <a:r>
              <a:rPr lang="es-G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ES EL CAMINO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582" y="3651827"/>
            <a:ext cx="5029200" cy="711200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14:1-7.  </a:t>
            </a:r>
          </a:p>
        </p:txBody>
      </p:sp>
      <p:sp>
        <p:nvSpPr>
          <p:cNvPr id="9" name="Elipse 8"/>
          <p:cNvSpPr/>
          <p:nvPr/>
        </p:nvSpPr>
        <p:spPr>
          <a:xfrm>
            <a:off x="2411954" y="4994565"/>
            <a:ext cx="1618456" cy="11430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07A12E-3B6C-4234-B185-1BEED91A2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0434"/>
            <a:ext cx="5572317" cy="544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7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FFAC4-9363-47F8-8A1C-9A30F8E5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360218"/>
            <a:ext cx="11166763" cy="6137563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tranquiliza a los discípulos.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Los discípulos estaban preocupados porque Jesús les dijo: que Pedro lo negaría, que todos lo abandonarían, que Él los dejaría esa noche, y que los estaba enviando al mundo para la misión del Reino de Dios, V.1, Juan 13:31-38; Mateo 26:31; Juan 17:15,18.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Los discípulos no debían estar preocupados porque Jesús les dijo: que al confiar en Él encontrarían esperanza y seguridad, que Él fue a preparar lugar, y que Él regresará, V.2,3.</a:t>
            </a:r>
          </a:p>
        </p:txBody>
      </p:sp>
    </p:spTree>
    <p:extLst>
      <p:ext uri="{BB962C8B-B14F-4D97-AF65-F5344CB8AC3E}">
        <p14:creationId xmlns:p14="http://schemas.microsoft.com/office/powerpoint/2010/main" val="8894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FFAC4-9363-47F8-8A1C-9A30F8E5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360217"/>
            <a:ext cx="11166763" cy="6109855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es el único camino.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Jesús les dijo a sus discípulos: “Sabéis a donde voy”, V.4.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Tomas le dijo: “no sabemos a donde vas”, V.5.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Jesús le respondió: “Yo soy el camino, y la verdad, y la vida”, V.6.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Jesús es el único camino a Dios, V.6.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4000" dirty="0"/>
              <a:t>Conocer a Jesús es conocer al Padre, V.7. Véase 1:14. </a:t>
            </a:r>
          </a:p>
        </p:txBody>
      </p:sp>
    </p:spTree>
    <p:extLst>
      <p:ext uri="{BB962C8B-B14F-4D97-AF65-F5344CB8AC3E}">
        <p14:creationId xmlns:p14="http://schemas.microsoft.com/office/powerpoint/2010/main" val="31578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124183-20FA-44DF-B1B7-4A3B2D0B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26473"/>
            <a:ext cx="11180618" cy="5763491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expresa dos realidades: que Él es el único camino al Padre y que todos los que crean en Él tendrán vida eterna. </a:t>
            </a:r>
          </a:p>
        </p:txBody>
      </p:sp>
    </p:spTree>
    <p:extLst>
      <p:ext uri="{BB962C8B-B14F-4D97-AF65-F5344CB8AC3E}">
        <p14:creationId xmlns:p14="http://schemas.microsoft.com/office/powerpoint/2010/main" val="17608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720434"/>
            <a:ext cx="5029200" cy="2299855"/>
          </a:xfrm>
        </p:spPr>
        <p:txBody>
          <a:bodyPr anchor="ctr">
            <a:noAutofit/>
          </a:bodyPr>
          <a:lstStyle/>
          <a:p>
            <a:pPr algn="ctr"/>
            <a:r>
              <a:rPr lang="es-G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REVELA AL PADRE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582" y="3651827"/>
            <a:ext cx="5029200" cy="711200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14:8-14.</a:t>
            </a:r>
          </a:p>
        </p:txBody>
      </p:sp>
      <p:sp>
        <p:nvSpPr>
          <p:cNvPr id="9" name="Elipse 8"/>
          <p:cNvSpPr/>
          <p:nvPr/>
        </p:nvSpPr>
        <p:spPr>
          <a:xfrm>
            <a:off x="2411954" y="4994565"/>
            <a:ext cx="1618456" cy="11430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A4FE0F-9807-4149-9F39-6842C959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0434"/>
            <a:ext cx="5572317" cy="544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3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9C9D8-6B0C-471E-9634-01E2EBD2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9" y="540326"/>
            <a:ext cx="11180618" cy="5749637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entendía que sus discípulos aun no lo conocían.  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Felipe le dijo: “muéstranos al Padre, y nos basta”, V.8.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4000" dirty="0"/>
              <a:t>Jesús les explica una vez más lo siguiente.</a:t>
            </a:r>
          </a:p>
          <a:p>
            <a:pPr marL="1344613" lvl="2" indent="-430213" algn="just">
              <a:buFont typeface="+mj-lt"/>
              <a:buAutoNum type="alphaLcParenR"/>
            </a:pPr>
            <a:r>
              <a:rPr lang="es-GT" sz="3600" dirty="0"/>
              <a:t>Su unidad con el Padre, V.9-10.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GT" sz="3600" dirty="0"/>
              <a:t>Su dependencia con el Padre, V.11. </a:t>
            </a:r>
          </a:p>
        </p:txBody>
      </p:sp>
    </p:spTree>
    <p:extLst>
      <p:ext uri="{BB962C8B-B14F-4D97-AF65-F5344CB8AC3E}">
        <p14:creationId xmlns:p14="http://schemas.microsoft.com/office/powerpoint/2010/main" val="39115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736</Words>
  <Application>Microsoft Office PowerPoint</Application>
  <PresentationFormat>Panorámica</PresentationFormat>
  <Paragraphs>60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EL CAMINO AL PADRE</vt:lpstr>
      <vt:lpstr>Presentación de PowerPoint</vt:lpstr>
      <vt:lpstr>INTRODUCCIÓN</vt:lpstr>
      <vt:lpstr>JESÚS ES EL CAMINO</vt:lpstr>
      <vt:lpstr>Presentación de PowerPoint</vt:lpstr>
      <vt:lpstr>Presentación de PowerPoint</vt:lpstr>
      <vt:lpstr>Presentación de PowerPoint</vt:lpstr>
      <vt:lpstr>JESÚS REVELA AL PADRE</vt:lpstr>
      <vt:lpstr>Presentación de PowerPoint</vt:lpstr>
      <vt:lpstr>Presentación de PowerPoint</vt:lpstr>
      <vt:lpstr>Presentación de PowerPoint</vt:lpstr>
      <vt:lpstr>JESÚS PROMETE EL ESPÍRITU SANTO</vt:lpstr>
      <vt:lpstr>Presentación de PowerPoint</vt:lpstr>
      <vt:lpstr>Presentación de PowerPoint</vt:lpstr>
      <vt:lpstr>Presentación de PowerPoint</vt:lpstr>
      <vt:lpstr>DISCIPULADO Y MINISTERIO EN ACCIÓN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JOSÍAS, EL REFORMADOR</dc:title>
  <dc:creator>Alfonso Gaitán</dc:creator>
  <cp:lastModifiedBy>El Chiko de Rojo</cp:lastModifiedBy>
  <cp:revision>193</cp:revision>
  <dcterms:created xsi:type="dcterms:W3CDTF">2018-01-17T23:38:15Z</dcterms:created>
  <dcterms:modified xsi:type="dcterms:W3CDTF">2019-11-19T02:33:43Z</dcterms:modified>
</cp:coreProperties>
</file>