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74" r:id="rId8"/>
    <p:sldId id="283" r:id="rId9"/>
    <p:sldId id="284" r:id="rId10"/>
    <p:sldId id="264" r:id="rId11"/>
    <p:sldId id="265" r:id="rId12"/>
    <p:sldId id="285" r:id="rId13"/>
    <p:sldId id="279" r:id="rId14"/>
    <p:sldId id="286" r:id="rId15"/>
    <p:sldId id="267" r:id="rId16"/>
    <p:sldId id="287" r:id="rId17"/>
    <p:sldId id="276" r:id="rId18"/>
    <p:sldId id="288" r:id="rId19"/>
    <p:sldId id="269" r:id="rId20"/>
    <p:sldId id="275" r:id="rId21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CFD"/>
    <a:srgbClr val="000000"/>
    <a:srgbClr val="FFFFFF"/>
    <a:srgbClr val="BFBDCD"/>
    <a:srgbClr val="DADFF2"/>
    <a:srgbClr val="CFCDDD"/>
    <a:srgbClr val="B1AEC5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825491"/>
            <a:ext cx="5538151" cy="2880609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JESÚS, EL HIJO DE DIOS.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3C7726F-16EF-4014-806C-D55DDF171F54}"/>
              </a:ext>
            </a:extLst>
          </p:cNvPr>
          <p:cNvSpPr/>
          <p:nvPr/>
        </p:nvSpPr>
        <p:spPr>
          <a:xfrm>
            <a:off x="526473" y="3756998"/>
            <a:ext cx="55695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3600" dirty="0"/>
              <a:t>“Jesucristo es Dios Hijo, la segunda persona de la santísima Trinidad.”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6018AD6-AF45-4D1E-9677-F7626CBC0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90562"/>
            <a:ext cx="5724525" cy="54768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6" y="581891"/>
            <a:ext cx="11152909" cy="5711332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razón de la incredulidad. 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000" dirty="0"/>
              <a:t>Porque se negaban a escuchar y a creer en Jesús, V.22-24.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000" dirty="0"/>
              <a:t>Porque los judíos querían un libertador político y no un libertador espiritual, V.25.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000" dirty="0"/>
              <a:t>Porque tenían corazones de incredulidad y querían culpar a Jesús por eso, V.25. 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000" dirty="0"/>
              <a:t>Porque su misma incredulidad demostraba que no eran ovejas suyas, V.26. </a:t>
            </a:r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82" y="554181"/>
            <a:ext cx="11139053" cy="5971310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conoce a sus ovejas.  </a:t>
            </a:r>
          </a:p>
          <a:p>
            <a:pPr marL="989013" lvl="1" indent="-450850" algn="just">
              <a:buFont typeface="+mj-lt"/>
              <a:buAutoNum type="arabicParenR"/>
            </a:pPr>
            <a:r>
              <a:rPr lang="es-GT" sz="4000" dirty="0"/>
              <a:t>Las ovejas de Cristo tienen la seguridad:</a:t>
            </a:r>
          </a:p>
          <a:p>
            <a:pPr marL="1738313" lvl="2" indent="-742950" algn="just">
              <a:buFont typeface="+mj-lt"/>
              <a:buAutoNum type="alphaLcParenR"/>
            </a:pPr>
            <a:r>
              <a:rPr lang="es-GT" sz="3600" dirty="0"/>
              <a:t>De oír y ser guiados por su voz, V.27.</a:t>
            </a:r>
          </a:p>
          <a:p>
            <a:pPr marL="1738313" lvl="2" indent="-742950" algn="just">
              <a:buFont typeface="+mj-lt"/>
              <a:buAutoNum type="alphaLcParenR"/>
            </a:pPr>
            <a:r>
              <a:rPr lang="es-GT" sz="3600" dirty="0"/>
              <a:t>De tener vida eterna, V.28.</a:t>
            </a:r>
          </a:p>
          <a:p>
            <a:pPr marL="1738313" lvl="2" indent="-742950" algn="just">
              <a:buFont typeface="+mj-lt"/>
              <a:buAutoNum type="alphaLcParenR"/>
            </a:pPr>
            <a:r>
              <a:rPr lang="es-GT" sz="3600" dirty="0"/>
              <a:t>De que nuestro Padre Dios nos protege, V.29.</a:t>
            </a:r>
          </a:p>
          <a:p>
            <a:pPr marL="1738313" lvl="2" indent="-742950" algn="just">
              <a:buFont typeface="+mj-lt"/>
              <a:buAutoNum type="alphaLcParenR"/>
            </a:pPr>
            <a:r>
              <a:rPr lang="es-GT" sz="3600" dirty="0"/>
              <a:t>De tener su confianza puesta en Jesús, quien es Dios, V.30.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82" y="554181"/>
            <a:ext cx="11139053" cy="5971310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conoce a sus ovejas.  </a:t>
            </a:r>
          </a:p>
          <a:p>
            <a:pPr marL="984250" lvl="1" indent="-446088" algn="just">
              <a:buFont typeface="+mj-lt"/>
              <a:buAutoNum type="arabicParenR" startAt="2"/>
            </a:pPr>
            <a:r>
              <a:rPr lang="es-GT" sz="4000" dirty="0"/>
              <a:t>Los falsos maestros usan Vrs. 28,29 para enseñar que la salvación no se pierde.</a:t>
            </a:r>
          </a:p>
          <a:p>
            <a:pPr marL="1738313" lvl="2" indent="-742950" algn="just">
              <a:buFont typeface="+mj-lt"/>
              <a:buAutoNum type="alphaLcParenR"/>
            </a:pPr>
            <a:r>
              <a:rPr lang="es-GT" sz="3600" dirty="0"/>
              <a:t>Esto es un grave error.</a:t>
            </a:r>
          </a:p>
          <a:p>
            <a:pPr marL="1738313" lvl="2" indent="-742950" algn="just">
              <a:buFont typeface="+mj-lt"/>
              <a:buAutoNum type="alphaLcParenR"/>
            </a:pPr>
            <a:r>
              <a:rPr lang="es-GT" sz="3600" dirty="0"/>
              <a:t>Tome la determinación de que nada pueda puede separarlo de su amor, Romanos 8:35-39.</a:t>
            </a:r>
          </a:p>
          <a:p>
            <a:pPr marL="1738313" lvl="2" indent="-742950" algn="just">
              <a:buFont typeface="+mj-lt"/>
              <a:buAutoNum type="alphaLcParenR"/>
            </a:pPr>
            <a:r>
              <a:rPr lang="es-GT" sz="3600" dirty="0"/>
              <a:t>La clave es: “Mis ovejas oyen mi voz, y yo las conozco, y me siguen”, V.27. </a:t>
            </a:r>
          </a:p>
        </p:txBody>
      </p:sp>
    </p:spTree>
    <p:extLst>
      <p:ext uri="{BB962C8B-B14F-4D97-AF65-F5344CB8AC3E}">
        <p14:creationId xmlns:p14="http://schemas.microsoft.com/office/powerpoint/2010/main" val="194753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BC870-9F67-488C-9EF5-2A4DED2C6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6" y="540327"/>
            <a:ext cx="11152909" cy="5763491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incredulidad hace que muchos no oigan y sigan a Jesús, debemos seguir a Jesús porque Él satisface nuestro ser, vela por nosotros y atiende nuestras necesidades. </a:t>
            </a:r>
          </a:p>
        </p:txBody>
      </p:sp>
    </p:spTree>
    <p:extLst>
      <p:ext uri="{BB962C8B-B14F-4D97-AF65-F5344CB8AC3E}">
        <p14:creationId xmlns:p14="http://schemas.microsoft.com/office/powerpoint/2010/main" val="42265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70" y="739587"/>
            <a:ext cx="5567083" cy="2689414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JUSTIFICA SUS AFIRMACIONES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070" y="3767213"/>
            <a:ext cx="5567084" cy="88343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10:31-42.</a:t>
            </a:r>
          </a:p>
        </p:txBody>
      </p:sp>
      <p:sp>
        <p:nvSpPr>
          <p:cNvPr id="9" name="Elipse 8"/>
          <p:cNvSpPr/>
          <p:nvPr/>
        </p:nvSpPr>
        <p:spPr>
          <a:xfrm>
            <a:off x="2337383" y="4988858"/>
            <a:ext cx="1618456" cy="1148706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CF0FAEE-7B12-4F37-83CE-4ABD3F5E1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848" y="1695322"/>
            <a:ext cx="5253197" cy="346735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12700" stA="30000" endPos="30000" dist="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34502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26474"/>
            <a:ext cx="11166763" cy="5791199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afirma su unidad con el Padre, V.30-33.  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4000" dirty="0"/>
              <a:t>Los Judíos querían apedrear a Jesús por esta afirmación, V.31.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4000" dirty="0"/>
              <a:t>Jesús les señaló sus obras compasivas para no ser apedreado por ellos, V.32. Véase            Salmo 145:9.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4000" dirty="0"/>
              <a:t>Los judíos concedieran esta afirmación de Jesús como blasfemia, V.33.</a:t>
            </a: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26474"/>
            <a:ext cx="11166763" cy="5791199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afirma su unidad con el Padre, V.30-33.  </a:t>
            </a:r>
          </a:p>
          <a:p>
            <a:pPr marL="984250" lvl="1" indent="-527050" algn="just">
              <a:buFont typeface="+mj-lt"/>
              <a:buAutoNum type="arabicParenR" startAt="4"/>
            </a:pPr>
            <a:r>
              <a:rPr lang="es-GT" sz="4000" dirty="0"/>
              <a:t>Jesús refuta la acusación de blasfemia utilizando el Salmo 82.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La palabra “dios” se aplicaba a los enviados por Dios a una misión, V.34-36.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Esta palabra también era aplicada a los jueces, 872:6. “</a:t>
            </a:r>
            <a:r>
              <a:rPr lang="es-GT" sz="3200" dirty="0" err="1"/>
              <a:t>Elohin</a:t>
            </a:r>
            <a:r>
              <a:rPr lang="es-GT" sz="3200" dirty="0"/>
              <a:t> un plural que se traduce como “dios” o “jueces”.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No había razón para que los judíos lo culparan de blasfemia.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El Hijo de Dios se dio a conocer como correspondía, V.36. </a:t>
            </a:r>
          </a:p>
        </p:txBody>
      </p:sp>
    </p:spTree>
    <p:extLst>
      <p:ext uri="{BB962C8B-B14F-4D97-AF65-F5344CB8AC3E}">
        <p14:creationId xmlns:p14="http://schemas.microsoft.com/office/powerpoint/2010/main" val="340147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7"/>
            <a:ext cx="11166764" cy="5985163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confirma su relación con el Padre por sus obras.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4000" dirty="0"/>
              <a:t>Si sus obras eran distintas al Padre no habría porque creer en Él, V.37.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4000" dirty="0"/>
              <a:t>Sin embargo con sus obras confirmó su identidad como Hijo de Dios, V.38.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4000" dirty="0"/>
              <a:t>Los judíos trataron nuevamente de hacerle daño, Él pudo huir, V.39.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4000" dirty="0"/>
              <a:t>Jesús cruza el Jordán y muchos creen en Él, V.40-42. </a:t>
            </a:r>
          </a:p>
        </p:txBody>
      </p:sp>
    </p:spTree>
    <p:extLst>
      <p:ext uri="{BB962C8B-B14F-4D97-AF65-F5344CB8AC3E}">
        <p14:creationId xmlns:p14="http://schemas.microsoft.com/office/powerpoint/2010/main" val="76201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7"/>
            <a:ext cx="11166764" cy="5985163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puede tener una relación cercana con Dios a través de Jesucristo, permitamos que Él nos cambie a través de su Palabra. </a:t>
            </a:r>
          </a:p>
        </p:txBody>
      </p:sp>
    </p:spTree>
    <p:extLst>
      <p:ext uri="{BB962C8B-B14F-4D97-AF65-F5344CB8AC3E}">
        <p14:creationId xmlns:p14="http://schemas.microsoft.com/office/powerpoint/2010/main" val="33029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509D4-9CC6-41A4-9865-5327C420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365125"/>
            <a:ext cx="11166764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DISCIPULADO Y 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825625"/>
            <a:ext cx="11166764" cy="4351338"/>
          </a:xfrm>
        </p:spPr>
        <p:txBody>
          <a:bodyPr anchor="ctr">
            <a:noAutofit/>
          </a:bodyPr>
          <a:lstStyle/>
          <a:p>
            <a:pPr marL="360363" indent="-360363"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 no son capaces de aceptar que Jesucristo es Dios Hijo, la segunda persona de la Trinidad.  </a:t>
            </a:r>
          </a:p>
          <a:p>
            <a:pPr marL="360363" indent="-360363"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cambio, el cristiano sabe que Jesús es el Hijo de Dios por las escrituras y su experiencia personal con Él. </a:t>
            </a:r>
          </a:p>
          <a:p>
            <a:pPr marL="360363" indent="-360363"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 afecta positivamente la vida diaria del cristiano. </a:t>
            </a:r>
          </a:p>
          <a:p>
            <a:pPr marL="360363" indent="-360363"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¿Es Jesús el centro mismo de su fe?     </a:t>
            </a:r>
          </a:p>
          <a:p>
            <a:pPr marL="360363" indent="-360363"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Dios nos de fuerza y sabiduría para superar todos los obstáculos en su andar con Jesús. </a:t>
            </a:r>
            <a:endParaRPr lang="es-GT" sz="3600" dirty="0"/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9787" y="887506"/>
            <a:ext cx="10520938" cy="2541493"/>
          </a:xfrm>
        </p:spPr>
        <p:txBody>
          <a:bodyPr anchor="ctr">
            <a:normAutofit/>
          </a:bodyPr>
          <a:lstStyle/>
          <a:p>
            <a:pPr algn="ctr"/>
            <a:r>
              <a:rPr lang="es-GT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  <a:p>
            <a:pPr algn="ctr"/>
            <a:r>
              <a:rPr lang="es-GT" sz="4000" b="0" dirty="0"/>
              <a:t>“Yo y el Padre uno somos”, Juan 10:30. </a:t>
            </a:r>
          </a:p>
        </p:txBody>
      </p:sp>
      <p:sp>
        <p:nvSpPr>
          <p:cNvPr id="4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9787" y="3429000"/>
            <a:ext cx="10520938" cy="2528047"/>
          </a:xfrm>
        </p:spPr>
        <p:txBody>
          <a:bodyPr anchor="ctr">
            <a:normAutofit/>
          </a:bodyPr>
          <a:lstStyle/>
          <a:p>
            <a:pPr algn="ctr"/>
            <a:r>
              <a:rPr lang="es-GT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 </a:t>
            </a:r>
          </a:p>
          <a:p>
            <a:pPr algn="ctr"/>
            <a:r>
              <a:rPr lang="es-GT" sz="4000" b="0" dirty="0"/>
              <a:t>Juan 5:31-40; 10:22-42.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5231D06-4CE9-44AA-8B3E-13F58859C8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8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98768"/>
            <a:ext cx="10865224" cy="1122219"/>
          </a:xfrm>
        </p:spPr>
        <p:txBody>
          <a:bodyPr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14945"/>
            <a:ext cx="10865224" cy="4491726"/>
          </a:xfrm>
        </p:spPr>
        <p:txBody>
          <a:bodyPr anchor="ctr">
            <a:noAutofit/>
          </a:bodyPr>
          <a:lstStyle/>
          <a:p>
            <a:pPr algn="just"/>
            <a:r>
              <a:rPr lang="es-GT" sz="4000" dirty="0"/>
              <a:t>A muchas personas les cuesta aceptar que Jesús es quien Él dijo ser. </a:t>
            </a:r>
          </a:p>
          <a:p>
            <a:pPr algn="just"/>
            <a:r>
              <a:rPr lang="es-GT" sz="4000" dirty="0"/>
              <a:t>En los tiempos bíblicos, esta fue también la respuesta más frecuente. </a:t>
            </a:r>
          </a:p>
          <a:p>
            <a:pPr algn="just"/>
            <a:r>
              <a:rPr lang="es-GT" sz="4000" dirty="0"/>
              <a:t>La aceptación por parte nuestra es fundamental para que podemos ser seguidores de Cristo. </a:t>
            </a:r>
          </a:p>
          <a:p>
            <a:pPr algn="just"/>
            <a:r>
              <a:rPr lang="es-GT" sz="4000" dirty="0"/>
              <a:t>Puntos importantes de la lección.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70" y="739587"/>
            <a:ext cx="5567083" cy="2689414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TESTIGOS DE LA VERACIDAD DE JESÚS.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070" y="3767213"/>
            <a:ext cx="5567084" cy="88343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5:31-40.</a:t>
            </a:r>
          </a:p>
        </p:txBody>
      </p:sp>
      <p:sp>
        <p:nvSpPr>
          <p:cNvPr id="9" name="Elipse 8"/>
          <p:cNvSpPr/>
          <p:nvPr/>
        </p:nvSpPr>
        <p:spPr>
          <a:xfrm>
            <a:off x="2337383" y="4988858"/>
            <a:ext cx="1618456" cy="1148706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F1CC8A6-A3A7-4396-A007-B7702CCBEA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848" y="1695322"/>
            <a:ext cx="5247060" cy="346735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12700" stA="30000" endPos="30000" dist="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54181"/>
            <a:ext cx="11180618" cy="5763491"/>
          </a:xfrm>
        </p:spPr>
        <p:txBody>
          <a:bodyPr anchor="ctr">
            <a:noAutofit/>
          </a:bodyPr>
          <a:lstStyle/>
          <a:p>
            <a:pPr marL="631825" indent="-538163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testimonio. 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Jesús proclamó su igualdad con Dios, V.1-18.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Jesús menciona un testimonio que va más allá de su testimonio de sí mismo, V.19-30.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Jesús afirmó su poder para dar vida y para juzgar, V.31-32.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54181"/>
            <a:ext cx="11180618" cy="5763491"/>
          </a:xfrm>
        </p:spPr>
        <p:txBody>
          <a:bodyPr anchor="ctr">
            <a:noAutofit/>
          </a:bodyPr>
          <a:lstStyle/>
          <a:p>
            <a:pPr marL="631825" indent="-538163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testimonio.   </a:t>
            </a:r>
          </a:p>
          <a:p>
            <a:pPr marL="984250" lvl="1" indent="-527050" algn="just">
              <a:buFont typeface="+mj-lt"/>
              <a:buAutoNum type="arabicParenR" startAt="4"/>
            </a:pPr>
            <a:r>
              <a:rPr lang="es-GT" sz="4000" dirty="0"/>
              <a:t>Jesús presentó diversos testigos de lo que Él afirmaba ser.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/>
              <a:t>Citó el testimonio de su Padre, V.32,37.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/>
              <a:t>Señaló el testimonio de Juan el Bautista, V.33-35.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/>
              <a:t>Señaló las obras que el Padre le había dado a hacer, V.36.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/>
              <a:t>Por último cita las Escrituras del Antiguo Testamento, V.39. </a:t>
            </a:r>
          </a:p>
        </p:txBody>
      </p:sp>
    </p:spTree>
    <p:extLst>
      <p:ext uri="{BB962C8B-B14F-4D97-AF65-F5344CB8AC3E}">
        <p14:creationId xmlns:p14="http://schemas.microsoft.com/office/powerpoint/2010/main" val="200860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7"/>
            <a:ext cx="11166764" cy="5777346"/>
          </a:xfrm>
        </p:spPr>
        <p:txBody>
          <a:bodyPr anchor="ctr">
            <a:normAutofit/>
          </a:bodyPr>
          <a:lstStyle/>
          <a:p>
            <a:pPr marL="623888" indent="-531813" algn="just">
              <a:buFont typeface="+mj-lt"/>
              <a:buAutoNum type="alphaUcPeriod" startAt="2"/>
              <a:tabLst>
                <a:tab pos="0" algn="l"/>
              </a:tabLst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advertencia.</a:t>
            </a:r>
          </a:p>
          <a:p>
            <a:pPr marL="1163638" lvl="1" indent="-539750" algn="just">
              <a:buFont typeface="+mj-lt"/>
              <a:buAutoNum type="arabicParenR"/>
              <a:tabLst>
                <a:tab pos="0" algn="l"/>
              </a:tabLst>
            </a:pPr>
            <a:r>
              <a:rPr lang="es-GT" sz="4000" dirty="0"/>
              <a:t>Jesús les hizo una advertencia a los que se negaban creen en Él.</a:t>
            </a:r>
          </a:p>
          <a:p>
            <a:pPr marL="1620838" lvl="2" indent="-539750" algn="just">
              <a:buFont typeface="+mj-lt"/>
              <a:buAutoNum type="alphaLcParenR"/>
              <a:tabLst>
                <a:tab pos="0" algn="l"/>
              </a:tabLst>
            </a:pPr>
            <a:r>
              <a:rPr lang="es-GT" sz="3600" dirty="0"/>
              <a:t>No estaban escuchando la voz de Dios, V.37.</a:t>
            </a:r>
          </a:p>
          <a:p>
            <a:pPr marL="1620838" lvl="2" indent="-539750" algn="just">
              <a:buFont typeface="+mj-lt"/>
              <a:buAutoNum type="alphaLcParenR"/>
              <a:tabLst>
                <a:tab pos="0" algn="l"/>
              </a:tabLst>
            </a:pPr>
            <a:r>
              <a:rPr lang="es-GT" sz="3600" dirty="0"/>
              <a:t>No creían realmente en las Escrituras, V.38-40.</a:t>
            </a:r>
          </a:p>
          <a:p>
            <a:pPr marL="1620838" lvl="2" indent="-539750" algn="just">
              <a:buFont typeface="+mj-lt"/>
              <a:buAutoNum type="alphaLcParenR"/>
              <a:tabLst>
                <a:tab pos="0" algn="l"/>
              </a:tabLst>
            </a:pPr>
            <a:r>
              <a:rPr lang="es-GT" sz="3600" dirty="0"/>
              <a:t>No tenían la Palabra en el corazón, V.38.</a:t>
            </a:r>
          </a:p>
          <a:p>
            <a:pPr marL="1163638" lvl="1" indent="-539750" algn="just">
              <a:buFont typeface="+mj-lt"/>
              <a:buAutoNum type="arabicParenR"/>
              <a:tabLst>
                <a:tab pos="0" algn="l"/>
              </a:tabLst>
            </a:pPr>
            <a:r>
              <a:rPr lang="es-GT" sz="4000" dirty="0"/>
              <a:t>Jesús es el único que da vida eterna a los que creen en Él, V.39.</a:t>
            </a:r>
          </a:p>
        </p:txBody>
      </p:sp>
    </p:spTree>
    <p:extLst>
      <p:ext uri="{BB962C8B-B14F-4D97-AF65-F5344CB8AC3E}">
        <p14:creationId xmlns:p14="http://schemas.microsoft.com/office/powerpoint/2010/main" val="298530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7"/>
            <a:ext cx="11166764" cy="5777346"/>
          </a:xfrm>
        </p:spPr>
        <p:txBody>
          <a:bodyPr anchor="ctr">
            <a:normAutofit/>
          </a:bodyPr>
          <a:lstStyle/>
          <a:p>
            <a:pPr marL="623888" lvl="1" indent="-541338" algn="just">
              <a:buFont typeface="+mj-lt"/>
              <a:buAutoNum type="alphaUcPeriod" startAt="3"/>
              <a:tabLst>
                <a:tab pos="0" algn="l"/>
              </a:tabLst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ceguera espiritual hace que muchos se nieguen a creer en Jesús, debemos orar a fin de que sus ojos se abran a la verdad de la Palabra de Dios.</a:t>
            </a:r>
          </a:p>
        </p:txBody>
      </p:sp>
    </p:spTree>
    <p:extLst>
      <p:ext uri="{BB962C8B-B14F-4D97-AF65-F5344CB8AC3E}">
        <p14:creationId xmlns:p14="http://schemas.microsoft.com/office/powerpoint/2010/main" val="34470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70" y="739587"/>
            <a:ext cx="5567083" cy="2689414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AFIRMA SU DIVINIDAD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070" y="3767213"/>
            <a:ext cx="5567084" cy="88343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10:22-30.</a:t>
            </a:r>
          </a:p>
        </p:txBody>
      </p:sp>
      <p:sp>
        <p:nvSpPr>
          <p:cNvPr id="9" name="Elipse 8"/>
          <p:cNvSpPr/>
          <p:nvPr/>
        </p:nvSpPr>
        <p:spPr>
          <a:xfrm>
            <a:off x="2337383" y="4988858"/>
            <a:ext cx="1618456" cy="1148706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440EB43-AA12-428B-BA17-E50B29835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848" y="1695322"/>
            <a:ext cx="5253197" cy="346735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12700" stA="30000" endPos="30000" dist="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170600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910</Words>
  <Application>Microsoft Office PowerPoint</Application>
  <PresentationFormat>Panorámica</PresentationFormat>
  <Paragraphs>76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de Office</vt:lpstr>
      <vt:lpstr>JESÚS, EL HIJO DE DIOS.</vt:lpstr>
      <vt:lpstr>Presentación de PowerPoint</vt:lpstr>
      <vt:lpstr>INTRODUCCIÓN</vt:lpstr>
      <vt:lpstr>TESTIGOS DE LA VERACIDAD DE JESÚS.</vt:lpstr>
      <vt:lpstr>Presentación de PowerPoint</vt:lpstr>
      <vt:lpstr>Presentación de PowerPoint</vt:lpstr>
      <vt:lpstr>Presentación de PowerPoint</vt:lpstr>
      <vt:lpstr>Presentación de PowerPoint</vt:lpstr>
      <vt:lpstr>JESÚS AFIRMA SU DIVINIDAD</vt:lpstr>
      <vt:lpstr>Presentación de PowerPoint</vt:lpstr>
      <vt:lpstr>Presentación de PowerPoint</vt:lpstr>
      <vt:lpstr>Presentación de PowerPoint</vt:lpstr>
      <vt:lpstr>Presentación de PowerPoint</vt:lpstr>
      <vt:lpstr>JESÚS JUSTIFICA SUS AFIRMACIONES</vt:lpstr>
      <vt:lpstr>Presentación de PowerPoint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243</cp:revision>
  <dcterms:created xsi:type="dcterms:W3CDTF">2018-01-17T23:38:15Z</dcterms:created>
  <dcterms:modified xsi:type="dcterms:W3CDTF">2019-11-12T00:47:13Z</dcterms:modified>
</cp:coreProperties>
</file>