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73" r:id="rId8"/>
    <p:sldId id="278" r:id="rId9"/>
    <p:sldId id="264" r:id="rId10"/>
    <p:sldId id="265" r:id="rId11"/>
    <p:sldId id="277" r:id="rId12"/>
    <p:sldId id="274" r:id="rId13"/>
    <p:sldId id="279" r:id="rId14"/>
    <p:sldId id="267" r:id="rId15"/>
    <p:sldId id="268" r:id="rId16"/>
    <p:sldId id="275" r:id="rId17"/>
    <p:sldId id="269" r:id="rId18"/>
    <p:sldId id="270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089"/>
    <a:srgbClr val="FFFFFF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t="-39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868901"/>
            <a:ext cx="5405719" cy="3077608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VERDADERA LIBERTAD EN EL HIJO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08B0E11-E003-4D57-AF2C-3D51D396024D}"/>
              </a:ext>
            </a:extLst>
          </p:cNvPr>
          <p:cNvSpPr/>
          <p:nvPr/>
        </p:nvSpPr>
        <p:spPr>
          <a:xfrm>
            <a:off x="537882" y="4344777"/>
            <a:ext cx="54057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verdadera libertad del pecado se encuentra solamente en Cristo”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124" y="801666"/>
            <a:ext cx="5279136" cy="53705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551330"/>
            <a:ext cx="10811435" cy="574189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padre es el diablo, V.41-47.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/>
              <a:t>Jesús les dijo esto porque en ellos había mentira y deseos asesinos como el diablo.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/>
              <a:t>Jesús hace un contraste entre los hijos de Dios y los hijos del diablo.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64D298-9FFA-4681-A0E3-1F708B207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59171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s-GT" sz="4000" dirty="0"/>
              <a:t>Los hijos de Dios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C6537C-F9E5-4FF1-A762-0AD2646BE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247" y="2285752"/>
            <a:ext cx="5298327" cy="3009036"/>
          </a:xfrm>
        </p:spPr>
        <p:txBody>
          <a:bodyPr>
            <a:normAutofit/>
          </a:bodyPr>
          <a:lstStyle/>
          <a:p>
            <a:r>
              <a:rPr lang="es-GT" dirty="0"/>
              <a:t>Sus deseos en sintonía con Dios, V.42.</a:t>
            </a:r>
          </a:p>
          <a:p>
            <a:r>
              <a:rPr lang="es-GT" dirty="0"/>
              <a:t>Creen la verdad, V.45.</a:t>
            </a:r>
          </a:p>
          <a:p>
            <a:r>
              <a:rPr lang="es-GT" dirty="0"/>
              <a:t>Oyen las palabras de Dios, V.47.</a:t>
            </a:r>
          </a:p>
          <a:p>
            <a:r>
              <a:rPr lang="es-GT" dirty="0"/>
              <a:t>Se identifican por su amor a Jesús, V.42.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D15B2C-6816-4240-991F-BA0E25A6A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59171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s-GT" sz="4000" dirty="0"/>
              <a:t>Los hijos del diablo.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EDA988-9E2B-4AB6-BAD9-121757698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285752"/>
            <a:ext cx="5351929" cy="3009036"/>
          </a:xfrm>
        </p:spPr>
        <p:txBody>
          <a:bodyPr>
            <a:normAutofit lnSpcReduction="10000"/>
          </a:bodyPr>
          <a:lstStyle/>
          <a:p>
            <a:r>
              <a:rPr lang="es-GT" dirty="0"/>
              <a:t>Siguen los deseos del diablo, V.44.</a:t>
            </a:r>
          </a:p>
          <a:p>
            <a:r>
              <a:rPr lang="es-GT" dirty="0"/>
              <a:t>Siguen el camino de las mentiras, 44,45.</a:t>
            </a:r>
          </a:p>
          <a:p>
            <a:r>
              <a:rPr lang="es-GT" dirty="0"/>
              <a:t>No oyen las palabras de Dios, V.43,47.</a:t>
            </a:r>
          </a:p>
          <a:p>
            <a:r>
              <a:rPr lang="es-GT" dirty="0"/>
              <a:t>Se identifican por su odio y mentiras acerca de Jesús.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CBF17DA-F99E-4319-AEA7-3D4AE92A2582}"/>
              </a:ext>
            </a:extLst>
          </p:cNvPr>
          <p:cNvSpPr/>
          <p:nvPr/>
        </p:nvSpPr>
        <p:spPr>
          <a:xfrm>
            <a:off x="839788" y="5544189"/>
            <a:ext cx="1051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600" dirty="0"/>
              <a:t>Léase 1 Juan 3:7-10.</a:t>
            </a:r>
          </a:p>
        </p:txBody>
      </p:sp>
    </p:spTree>
    <p:extLst>
      <p:ext uri="{BB962C8B-B14F-4D97-AF65-F5344CB8AC3E}">
        <p14:creationId xmlns:p14="http://schemas.microsoft.com/office/powerpoint/2010/main" val="274959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F3677D-3E96-4958-974D-247448B0D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6" y="551329"/>
            <a:ext cx="10461812" cy="5755342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nos enseña que los suyos hereden el carácter de su Padre espiritual. Su conducta refleja que le pertenecen, hay que escuchar a Dios, aceptarlos y seguirlo más de cerca.</a:t>
            </a:r>
          </a:p>
        </p:txBody>
      </p:sp>
    </p:spTree>
    <p:extLst>
      <p:ext uri="{BB962C8B-B14F-4D97-AF65-F5344CB8AC3E}">
        <p14:creationId xmlns:p14="http://schemas.microsoft.com/office/powerpoint/2010/main" val="275771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987425"/>
            <a:ext cx="5392272" cy="1600200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DIVINIDAD DEL HIJO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2" y="2908300"/>
            <a:ext cx="5392272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8:48-59.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424790" y="4727574"/>
            <a:ext cx="1618456" cy="11430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149" y="987425"/>
            <a:ext cx="5413248" cy="488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706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3" y="389965"/>
            <a:ext cx="10784541" cy="6091517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mayor que Abraham, V.48-55.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Cristo sufre dos insultos de los judíos: llamarlo samaritano y endemoniado.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Cristo no se fijó en los insultos, más bien se centró en la razón de su venida: glorificar al Padre, V.49,50.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Cristo reafirmó que al aceptar y guardar sus enseñanzas hay libertad y vida eterna, V.51.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Cristo es acusado nuevamente por decir que es mayor que Abraham, V.52,53.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Cristo volvió a afirmar que Él conoce al Padre y le obedece, V.54,55. 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43BFDC-B296-4C11-BF9B-8A04CDC17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537882"/>
            <a:ext cx="10811435" cy="5768789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cumple la promesa de Dios, V.56-59.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La promesa de Dios, Genesis 12:1-3.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Cristo fue la respuesta a esta promesa.</a:t>
            </a:r>
          </a:p>
          <a:p>
            <a:pPr marL="1438275" lvl="2" indent="-523875" algn="just">
              <a:buFont typeface="+mj-lt"/>
              <a:buAutoNum type="alphaLcParenR"/>
            </a:pPr>
            <a:r>
              <a:rPr lang="es-GT" sz="3400" dirty="0"/>
              <a:t>Abraham mismo esperaba esta promesa.</a:t>
            </a:r>
          </a:p>
          <a:p>
            <a:pPr marL="1438275" lvl="2" indent="-523875" algn="just">
              <a:buFont typeface="+mj-lt"/>
              <a:buAutoNum type="alphaLcParenR"/>
            </a:pPr>
            <a:r>
              <a:rPr lang="es-GT" sz="3400" dirty="0"/>
              <a:t>Los judíos argumentaron que no tenía la edad para aconsejarlos, V.57. “50 años”. Véase Números 4:3, 8:25.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Cristo proclamó su divinidad al decir “Antes que Abraham fuese, yo soy” V.58. Véase Éxodo 3:14.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Cristo huyó para no morir apedreado, V.59.</a:t>
            </a:r>
          </a:p>
        </p:txBody>
      </p:sp>
    </p:spTree>
    <p:extLst>
      <p:ext uri="{BB962C8B-B14F-4D97-AF65-F5344CB8AC3E}">
        <p14:creationId xmlns:p14="http://schemas.microsoft.com/office/powerpoint/2010/main" val="141329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07F184-6512-4AD4-A180-13DF21D70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059" y="564776"/>
            <a:ext cx="10475260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nos dice con claridad que Él es Dios, Él Autor de la vida, y el que nos concede a todos la verdadera libertad. Como tal es digno de nuestra adoración. </a:t>
            </a:r>
          </a:p>
        </p:txBody>
      </p:sp>
    </p:spTree>
    <p:extLst>
      <p:ext uri="{BB962C8B-B14F-4D97-AF65-F5344CB8AC3E}">
        <p14:creationId xmlns:p14="http://schemas.microsoft.com/office/powerpoint/2010/main" val="269729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509D4-9CC6-41A4-9865-5327C4200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815352"/>
            <a:ext cx="11510682" cy="4693023"/>
          </a:xfrm>
        </p:spPr>
        <p:txBody>
          <a:bodyPr anchor="ctr">
            <a:noAutofit/>
          </a:bodyPr>
          <a:lstStyle/>
          <a:p>
            <a:pPr algn="just"/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vino a transformar nuestra vida y a darnos libertad espiritual. </a:t>
            </a:r>
          </a:p>
          <a:p>
            <a:pPr algn="just"/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camino a esta forma de vida comprende una búsqueda de la verdad.</a:t>
            </a:r>
          </a:p>
          <a:p>
            <a:pPr algn="just"/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hijos o hijas de Dios debemos responder con seriedad al llamado de Jesús al discipulado. </a:t>
            </a:r>
          </a:p>
          <a:p>
            <a:pPr algn="just"/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Oremos para que el Espíritu Santo abra los ojos de los que están ciegos ante la verdad de Dios.</a:t>
            </a:r>
          </a:p>
          <a:p>
            <a:pPr algn="just"/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Busque la oportunidad de presentar el Evangelio a los que se encuentren en esta situación. 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94" y="378246"/>
            <a:ext cx="11743765" cy="637953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8D13C794-8AE9-49BD-98C8-D1AA87E48E01}"/>
              </a:ext>
            </a:extLst>
          </p:cNvPr>
          <p:cNvSpPr/>
          <p:nvPr/>
        </p:nvSpPr>
        <p:spPr>
          <a:xfrm>
            <a:off x="6851430" y="3033685"/>
            <a:ext cx="368449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6000" dirty="0">
                <a:solidFill>
                  <a:srgbClr val="C00000"/>
                </a:solidFill>
                <a:latin typeface="Antique Olive Roman" panose="020B0603020204030204" pitchFamily="34" charset="0"/>
              </a:rPr>
              <a:t>CRISTO </a:t>
            </a:r>
            <a:r>
              <a:rPr lang="es-GT" sz="4400" dirty="0">
                <a:solidFill>
                  <a:srgbClr val="C00000"/>
                </a:solidFill>
                <a:latin typeface="Antique Olive Roman" panose="020B0603020204030204" pitchFamily="34" charset="0"/>
              </a:rPr>
              <a:t>ANHELA DARTE VERDADERA LIBERTAD</a:t>
            </a:r>
          </a:p>
        </p:txBody>
      </p:sp>
    </p:spTree>
    <p:extLst>
      <p:ext uri="{BB962C8B-B14F-4D97-AF65-F5344CB8AC3E}">
        <p14:creationId xmlns:p14="http://schemas.microsoft.com/office/powerpoint/2010/main" val="355963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A0C6DF-A0D7-48D8-B847-60D07D0C3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588003"/>
            <a:ext cx="10515600" cy="3435927"/>
          </a:xfrm>
        </p:spPr>
        <p:txBody>
          <a:bodyPr anchor="ctr">
            <a:normAutofit fontScale="32500" lnSpcReduction="20000"/>
          </a:bodyPr>
          <a:lstStyle/>
          <a:p>
            <a:pPr marL="0" indent="0" algn="ctr">
              <a:buNone/>
            </a:pPr>
            <a:r>
              <a:rPr lang="es-GT" sz="1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CLAVE. </a:t>
            </a:r>
          </a:p>
          <a:p>
            <a:pPr marL="0" indent="0" algn="ctr">
              <a:buNone/>
            </a:pPr>
            <a:r>
              <a:rPr lang="es-GT" sz="12300" dirty="0"/>
              <a:t>“Dijo entonces Jesús a los judíos que habían creído en él: Si vosotros permaneciereis en mi palabra, seréis verdaderamente mis discípulos; y conoceréis la verdad, y la verdad os hará libres” Juan 8:31,32.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74D4D13-ED51-4C77-A698-B283D98B1765}"/>
              </a:ext>
            </a:extLst>
          </p:cNvPr>
          <p:cNvSpPr/>
          <p:nvPr/>
        </p:nvSpPr>
        <p:spPr>
          <a:xfrm>
            <a:off x="838201" y="4609830"/>
            <a:ext cx="105156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</a:p>
          <a:p>
            <a:pPr algn="ctr"/>
            <a:r>
              <a:rPr lang="es-GT" sz="4000" dirty="0"/>
              <a:t>Juan 8:31-59. </a:t>
            </a:r>
          </a:p>
        </p:txBody>
      </p:sp>
    </p:spTree>
    <p:extLst>
      <p:ext uri="{BB962C8B-B14F-4D97-AF65-F5344CB8AC3E}">
        <p14:creationId xmlns:p14="http://schemas.microsoft.com/office/powerpoint/2010/main" val="27037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define usted la libertad?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lección de hoy examina lo que significa carecer de libertad espiritual.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que tienen un concepto distorsionado de libertad no reconocen su necesidad espiritual.  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necesitamos la libertar que solo Jesús puede otorgar.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987425"/>
            <a:ext cx="5392272" cy="1600200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¿ESCLAVOS O HIJOS?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2" y="2908300"/>
            <a:ext cx="5392272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8:31-36.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424790" y="4727574"/>
            <a:ext cx="1618456" cy="11430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330" y="987678"/>
            <a:ext cx="5401056" cy="488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6" y="564775"/>
            <a:ext cx="10466294" cy="5741895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implica conocer a Cristo, V.31-32.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Creer en Cristo.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Permanecer en su palabra.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Conocer la verdad.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Libertad. 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564776"/>
            <a:ext cx="10551942" cy="5755342"/>
          </a:xfrm>
        </p:spPr>
        <p:txBody>
          <a:bodyPr anchor="ctr">
            <a:normAutofit/>
          </a:bodyPr>
          <a:lstStyle/>
          <a:p>
            <a:pPr marL="450850" indent="-450850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implica la libertad en Cristo,           V.33-36.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Renunciar a la herencia religiosa. “Los judíos creían que por ser descendientes de Abraham no necesitaban libertad”.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Renunciar a la esclavitud del pecado. “El Señor usó analogía de la esclavitud”.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Saber que solo Jesús libertad de la esclavitud del pecado. 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5F339-DD5B-446E-B959-9E299176A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059" y="551329"/>
            <a:ext cx="10461812" cy="5755342"/>
          </a:xfrm>
        </p:spPr>
        <p:txBody>
          <a:bodyPr anchor="ctr">
            <a:normAutofit/>
          </a:bodyPr>
          <a:lstStyle/>
          <a:p>
            <a:pPr marL="444500" indent="-44450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nos ha libertado de la esclavitud del pecado a fin de que podamos vivir como Dios quiere. Debemos comprometernos a seguir a Cristo y poner en practica sus enseñanzas.  </a:t>
            </a:r>
          </a:p>
        </p:txBody>
      </p:sp>
    </p:spTree>
    <p:extLst>
      <p:ext uri="{BB962C8B-B14F-4D97-AF65-F5344CB8AC3E}">
        <p14:creationId xmlns:p14="http://schemas.microsoft.com/office/powerpoint/2010/main" val="284597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987425"/>
            <a:ext cx="5392272" cy="1600200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¿QUIÉN ES TU PADRE?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2" y="2908300"/>
            <a:ext cx="5392272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8:37-47.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424790" y="4727574"/>
            <a:ext cx="1618456" cy="11430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862" y="987425"/>
            <a:ext cx="5401056" cy="488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0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551329"/>
            <a:ext cx="10824881" cy="5768789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padre no es Abraham, V.37-40.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/>
              <a:t>Por descendencia si eran hijos de Abraham.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/>
              <a:t>Por sus actitudes y sus acciones no lo eran. </a:t>
            </a:r>
          </a:p>
          <a:p>
            <a:pPr marL="1339850" lvl="2" indent="-425450" algn="just">
              <a:buFont typeface="+mj-lt"/>
              <a:buAutoNum type="alphaLcParenR"/>
            </a:pPr>
            <a:r>
              <a:rPr lang="es-GT" sz="3800" dirty="0"/>
              <a:t>Porque se negaban a recibir la palabra de Cristo.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800" dirty="0"/>
              <a:t>Porque no actuaban en fe y obediencia como Abraham.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800" dirty="0"/>
              <a:t> Porque querían matar al Hijo de Dios.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800</Words>
  <Application>Microsoft Office PowerPoint</Application>
  <PresentationFormat>Panorámica</PresentationFormat>
  <Paragraphs>72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Antique Olive Roman</vt:lpstr>
      <vt:lpstr>Arial</vt:lpstr>
      <vt:lpstr>Calibri</vt:lpstr>
      <vt:lpstr>Calibri Light</vt:lpstr>
      <vt:lpstr>Tema de Office</vt:lpstr>
      <vt:lpstr>VERDADERA LIBERTAD EN EL HIJO</vt:lpstr>
      <vt:lpstr>Presentación de PowerPoint</vt:lpstr>
      <vt:lpstr>INTRODUCCIÓN</vt:lpstr>
      <vt:lpstr>¿ESCLAVOS O HIJOS?</vt:lpstr>
      <vt:lpstr>Presentación de PowerPoint</vt:lpstr>
      <vt:lpstr>Presentación de PowerPoint</vt:lpstr>
      <vt:lpstr>Presentación de PowerPoint</vt:lpstr>
      <vt:lpstr>¿QUIÉN ES TU PADRE?</vt:lpstr>
      <vt:lpstr>Presentación de PowerPoint</vt:lpstr>
      <vt:lpstr>Presentación de PowerPoint</vt:lpstr>
      <vt:lpstr>Presentación de PowerPoint</vt:lpstr>
      <vt:lpstr>Presentación de PowerPoint</vt:lpstr>
      <vt:lpstr>LA DIVINIDAD DEL HIJO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109</cp:revision>
  <dcterms:created xsi:type="dcterms:W3CDTF">2018-01-17T23:38:15Z</dcterms:created>
  <dcterms:modified xsi:type="dcterms:W3CDTF">2019-11-12T00:44:35Z</dcterms:modified>
</cp:coreProperties>
</file>