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72" r:id="rId8"/>
    <p:sldId id="275" r:id="rId9"/>
    <p:sldId id="262" r:id="rId10"/>
    <p:sldId id="270" r:id="rId11"/>
    <p:sldId id="273" r:id="rId12"/>
    <p:sldId id="276" r:id="rId13"/>
    <p:sldId id="264" r:id="rId14"/>
    <p:sldId id="271" r:id="rId15"/>
    <p:sldId id="274" r:id="rId16"/>
    <p:sldId id="265" r:id="rId17"/>
    <p:sldId id="266" r:id="rId18"/>
    <p:sldId id="267" r:id="rId19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FD26"/>
    <a:srgbClr val="BE373D"/>
    <a:srgbClr val="D1363C"/>
    <a:srgbClr val="CF363E"/>
    <a:srgbClr val="6A3009"/>
    <a:srgbClr val="7AB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99202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7356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31912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20007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24499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72870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11964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026836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161127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9333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55664-4686-456F-9E13-D01D8BDF65A4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59132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t="-10000" r="-7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55664-4686-456F-9E13-D01D8BDF65A4}" type="datetimeFigureOut">
              <a:rPr lang="es-GT" smtClean="0"/>
              <a:t>11/11/2019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F4B8E-D64C-4D75-AF5C-05704016BA9F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42768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820272" y="987424"/>
            <a:ext cx="4909968" cy="4942728"/>
          </a:xfrm>
        </p:spPr>
        <p:txBody>
          <a:bodyPr anchor="ctr">
            <a:noAutofit/>
          </a:bodyPr>
          <a:lstStyle/>
          <a:p>
            <a:pPr algn="ctr"/>
            <a:r>
              <a:rPr lang="es-GT" sz="7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AUTORIDAD DEL HIJO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753" y="987423"/>
            <a:ext cx="5667022" cy="494272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347618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2727" y="551329"/>
            <a:ext cx="10751128" cy="5755342"/>
          </a:xfrm>
        </p:spPr>
        <p:txBody>
          <a:bodyPr anchor="ctr">
            <a:noAutofit/>
          </a:bodyPr>
          <a:lstStyle/>
          <a:p>
            <a:pPr marL="444500" indent="-444500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Uno con el Padre.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Jesús solo estaba haciendo lo que veía hacer a su Padre, V.19.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Jesús tiene una comprensión plena de las obras y la voluntad del Padre, V.20.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Jesús puede dar vida a quien quiera, así como el Padre concede la vida, V.21.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A Jesús se le confío la tarea de juzgar, V.22.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Jesús merece el mismo honor que el Padre, V.23.</a:t>
            </a:r>
          </a:p>
        </p:txBody>
      </p:sp>
    </p:spTree>
    <p:extLst>
      <p:ext uri="{BB962C8B-B14F-4D97-AF65-F5344CB8AC3E}">
        <p14:creationId xmlns:p14="http://schemas.microsoft.com/office/powerpoint/2010/main" val="427250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57651A-E0D3-4872-BE42-6E43D9E90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4182"/>
            <a:ext cx="10515600" cy="5622781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una verdad fundamental y esencial en el cristianismo: “Jesús es Dios “, los que creemos esta verdad debemos obedecer su Palabra, honrando de esa manera al Padre.  </a:t>
            </a:r>
          </a:p>
        </p:txBody>
      </p:sp>
    </p:spTree>
    <p:extLst>
      <p:ext uri="{BB962C8B-B14F-4D97-AF65-F5344CB8AC3E}">
        <p14:creationId xmlns:p14="http://schemas.microsoft.com/office/powerpoint/2010/main" val="3668896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902" y="2927661"/>
            <a:ext cx="7333488" cy="35661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9" name="Estrella de 8 puntas 8"/>
          <p:cNvSpPr/>
          <p:nvPr/>
        </p:nvSpPr>
        <p:spPr>
          <a:xfrm>
            <a:off x="9455522" y="4697286"/>
            <a:ext cx="1048870" cy="1048871"/>
          </a:xfrm>
          <a:prstGeom prst="star8">
            <a:avLst/>
          </a:prstGeom>
          <a:solidFill>
            <a:srgbClr val="7ABE1D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682751" y="377952"/>
            <a:ext cx="7708214" cy="2523744"/>
          </a:xfrm>
        </p:spPr>
        <p:txBody>
          <a:bodyPr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FUENTE DE LA AUTORIDAD DE JESÚS.</a:t>
            </a:r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8498540" y="2914524"/>
            <a:ext cx="296283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5:24-30.</a:t>
            </a:r>
          </a:p>
        </p:txBody>
      </p:sp>
    </p:spTree>
    <p:extLst>
      <p:ext uri="{BB962C8B-B14F-4D97-AF65-F5344CB8AC3E}">
        <p14:creationId xmlns:p14="http://schemas.microsoft.com/office/powerpoint/2010/main" val="3367445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551329"/>
            <a:ext cx="10515600" cy="5755342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Autoridad para dar vida. 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Jesús es el único que otorga la vida eterna a los que creen en Él, V.24.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Jesús es el único que libra de condenación, V.24.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Jesús es el único que da vida espiritual, V.24.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Jesús es el único que resucitara a los que mueren en Él, V.25.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Jesús es el único que tiene vida eterna en sí mismo, V.26.</a:t>
            </a:r>
          </a:p>
        </p:txBody>
      </p:sp>
    </p:spTree>
    <p:extLst>
      <p:ext uri="{BB962C8B-B14F-4D97-AF65-F5344CB8AC3E}">
        <p14:creationId xmlns:p14="http://schemas.microsoft.com/office/powerpoint/2010/main" val="348277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389965"/>
            <a:ext cx="10515600" cy="6104964"/>
          </a:xfrm>
        </p:spPr>
        <p:txBody>
          <a:bodyPr anchor="ctr">
            <a:noAutofit/>
          </a:bodyPr>
          <a:lstStyle/>
          <a:p>
            <a:pPr marL="623888" indent="-444500" algn="just">
              <a:buFont typeface="+mj-lt"/>
              <a:buAutoNum type="alphaUcPeriod" startAt="2"/>
              <a:tabLst>
                <a:tab pos="263525" algn="l"/>
              </a:tabLst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Autoridad para juzgar. </a:t>
            </a:r>
          </a:p>
          <a:p>
            <a:pPr marL="957262" indent="-514350" algn="just">
              <a:buFont typeface="+mj-lt"/>
              <a:buAutoNum type="arabicParenR"/>
              <a:tabLst>
                <a:tab pos="263525" algn="l"/>
              </a:tabLst>
            </a:pPr>
            <a:r>
              <a:rPr lang="es-GT" sz="3800" dirty="0"/>
              <a:t>Jesús resucitará a los muertos, V.27-29.</a:t>
            </a:r>
          </a:p>
          <a:p>
            <a:pPr marL="1438275" lvl="1" indent="-539750" algn="just">
              <a:buFont typeface="+mj-lt"/>
              <a:buAutoNum type="alphaLcParenR"/>
              <a:tabLst>
                <a:tab pos="263525" algn="l"/>
              </a:tabLst>
            </a:pPr>
            <a:r>
              <a:rPr lang="es-GT" sz="3600" dirty="0"/>
              <a:t>Los creyentes resucitaran para vida eterna.</a:t>
            </a:r>
          </a:p>
          <a:p>
            <a:pPr marL="1414462" lvl="1" indent="-514350" algn="just">
              <a:buFont typeface="+mj-lt"/>
              <a:buAutoNum type="alphaLcParenR"/>
              <a:tabLst>
                <a:tab pos="263525" algn="l"/>
              </a:tabLst>
            </a:pPr>
            <a:r>
              <a:rPr lang="es-GT" sz="3600" dirty="0"/>
              <a:t>Los no creyentes resucitaran para condenación eterna.</a:t>
            </a:r>
          </a:p>
          <a:p>
            <a:pPr marL="957262" indent="-514350" algn="just">
              <a:buFont typeface="+mj-lt"/>
              <a:buAutoNum type="arabicParenR"/>
              <a:tabLst>
                <a:tab pos="263525" algn="l"/>
              </a:tabLst>
            </a:pPr>
            <a:r>
              <a:rPr lang="es-GT" sz="3800" dirty="0"/>
              <a:t>Jesús está totalmente calificado como un juez justo, porque su poder es en sumisión a su Padre, V.30. </a:t>
            </a:r>
          </a:p>
        </p:txBody>
      </p:sp>
    </p:spTree>
    <p:extLst>
      <p:ext uri="{BB962C8B-B14F-4D97-AF65-F5344CB8AC3E}">
        <p14:creationId xmlns:p14="http://schemas.microsoft.com/office/powerpoint/2010/main" val="423250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9B8EE8B-E826-4E7F-828C-17EED78AC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1328"/>
            <a:ext cx="10515600" cy="5741895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reconocer que la autoridad del Padre y la del Hijo son una y la misma, Jesús es el único camino que nos lleva a la vida eterna; no lo rechace. </a:t>
            </a:r>
          </a:p>
        </p:txBody>
      </p:sp>
    </p:spTree>
    <p:extLst>
      <p:ext uri="{BB962C8B-B14F-4D97-AF65-F5344CB8AC3E}">
        <p14:creationId xmlns:p14="http://schemas.microsoft.com/office/powerpoint/2010/main" val="2655795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59254"/>
            <a:ext cx="10515600" cy="5403663"/>
          </a:xfrm>
          <a:prstGeom prst="curvedRightArrow">
            <a:avLst>
              <a:gd name="adj1" fmla="val 41492"/>
              <a:gd name="adj2" fmla="val 50000"/>
              <a:gd name="adj3" fmla="val 25000"/>
            </a:avLst>
          </a:prstGeom>
          <a:solidFill>
            <a:srgbClr val="7ABE1D"/>
          </a:solidFill>
          <a:ln>
            <a:noFill/>
          </a:ln>
          <a:scene3d>
            <a:camera prst="isometricOffAxis2Left"/>
            <a:lightRig rig="threePt" dir="t"/>
          </a:scene3d>
        </p:spPr>
        <p:txBody>
          <a:bodyPr>
            <a:normAutofit/>
          </a:bodyPr>
          <a:lstStyle/>
          <a:p>
            <a:pPr algn="ctr"/>
            <a:r>
              <a:rPr lang="es-GT" sz="6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DISCIPULADO Y </a:t>
            </a:r>
            <a:br>
              <a:rPr lang="es-GT" sz="6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br>
              <a:rPr lang="es-GT" sz="6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br>
              <a:rPr lang="es-GT" sz="6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s-GT" sz="6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MINISTERIO EN ACCIÓN</a:t>
            </a:r>
          </a:p>
        </p:txBody>
      </p:sp>
    </p:spTree>
    <p:extLst>
      <p:ext uri="{BB962C8B-B14F-4D97-AF65-F5344CB8AC3E}">
        <p14:creationId xmlns:p14="http://schemas.microsoft.com/office/powerpoint/2010/main" val="3430238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4944" y="564776"/>
            <a:ext cx="11082528" cy="5741895"/>
          </a:xfrm>
        </p:spPr>
        <p:txBody>
          <a:bodyPr anchor="ctr">
            <a:noAutofit/>
          </a:bodyPr>
          <a:lstStyle/>
          <a:p>
            <a:pPr marL="631825" indent="-631825" algn="just">
              <a:buFont typeface="Wingdings" panose="05000000000000000000" pitchFamily="2" charset="2"/>
              <a:buChar char="Ø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Seguir a Jesús es abrazar todo lo que incluye el decir que Él tiene plena autoridad sobre nuestra vida.</a:t>
            </a:r>
          </a:p>
          <a:p>
            <a:pPr marL="631825" indent="-631825" algn="just">
              <a:buFont typeface="Wingdings" panose="05000000000000000000" pitchFamily="2" charset="2"/>
              <a:buChar char="Ø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también la base de nuestro mensaje de salvación para el mundo.</a:t>
            </a:r>
          </a:p>
          <a:p>
            <a:pPr marL="631825" indent="-631825" algn="just">
              <a:buFont typeface="Wingdings" panose="05000000000000000000" pitchFamily="2" charset="2"/>
              <a:buChar char="Ø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Debemos decidirnos a hacer de Él el Señor de todas las cosas de la vida.</a:t>
            </a:r>
          </a:p>
          <a:p>
            <a:pPr marL="631825" indent="-631825" algn="just">
              <a:buFont typeface="Wingdings" panose="05000000000000000000" pitchFamily="2" charset="2"/>
              <a:buChar char="Ø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Ore para crecer en su fe y para que le dé la valentía necesaria a fin de seguirle en todo momento.</a:t>
            </a:r>
          </a:p>
          <a:p>
            <a:pPr marL="631825" indent="-631825" algn="just">
              <a:buFont typeface="Wingdings" panose="05000000000000000000" pitchFamily="2" charset="2"/>
              <a:buChar char="Ø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Sigamos el ejemplo de humilde obediencia que nos dio Jesús.</a:t>
            </a:r>
          </a:p>
        </p:txBody>
      </p:sp>
    </p:spTree>
    <p:extLst>
      <p:ext uri="{BB962C8B-B14F-4D97-AF65-F5344CB8AC3E}">
        <p14:creationId xmlns:p14="http://schemas.microsoft.com/office/powerpoint/2010/main" val="1703962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809" y="524794"/>
            <a:ext cx="10838688" cy="57546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74425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887506" y="748141"/>
            <a:ext cx="10722603" cy="1556017"/>
          </a:xfrm>
          <a:ln>
            <a:solidFill>
              <a:schemeClr val="accent6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s-GT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VERDAD  CENTRAL:</a:t>
            </a:r>
            <a:br>
              <a:rPr lang="es-GT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es-GT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“Toda autoridad en el cielo y en la tierra le ha sido dada a Jesucristo”.   </a:t>
            </a:r>
          </a:p>
        </p:txBody>
      </p:sp>
      <p:sp>
        <p:nvSpPr>
          <p:cNvPr id="4" name="Título 6"/>
          <p:cNvSpPr txBox="1">
            <a:spLocks/>
          </p:cNvSpPr>
          <p:nvPr/>
        </p:nvSpPr>
        <p:spPr>
          <a:xfrm>
            <a:off x="887505" y="2499360"/>
            <a:ext cx="10722603" cy="232867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GT" sz="5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VERSÍCULO CLAVE: </a:t>
            </a:r>
          </a:p>
          <a:p>
            <a:pPr algn="ctr"/>
            <a:r>
              <a:rPr lang="es-GT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“De cierto, de cierto os digo: No puede el Hijo hacer nada por sí mismo, sino lo que ve hacer al Padre; porque todo lo que el Padre hace, también lo hace el Hijo igualmente”, Juan 5:19. 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B9A3D0B8-102A-42AB-A344-38E76AD97C7A}"/>
              </a:ext>
            </a:extLst>
          </p:cNvPr>
          <p:cNvSpPr/>
          <p:nvPr/>
        </p:nvSpPr>
        <p:spPr>
          <a:xfrm>
            <a:off x="887505" y="4993375"/>
            <a:ext cx="10722603" cy="1369606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pt-BR" sz="4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FUNDAMENTO BÍBLICO: </a:t>
            </a:r>
          </a:p>
          <a:p>
            <a:pPr algn="ctr"/>
            <a:r>
              <a:rPr lang="pt-BR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5:1-30.  </a:t>
            </a:r>
            <a:endParaRPr lang="es-GT" sz="3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32500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69926"/>
            <a:ext cx="10515600" cy="992620"/>
          </a:xfrm>
        </p:spPr>
        <p:txBody>
          <a:bodyPr>
            <a:normAutofit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28867"/>
            <a:ext cx="10515600" cy="4274397"/>
          </a:xfrm>
        </p:spPr>
        <p:txBody>
          <a:bodyPr anchor="ctr">
            <a:normAutofit fontScale="92500"/>
          </a:bodyPr>
          <a:lstStyle/>
          <a:p>
            <a:pPr algn="just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veces nos es difícil obedecer u honrar a la autoridad por nuestra naturaleza humana.  </a:t>
            </a:r>
          </a:p>
          <a:p>
            <a:pPr algn="just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lección de hoy exalta la autoridad de Jesús sobre todos los seres humanos y las cosas creadas.</a:t>
            </a:r>
          </a:p>
          <a:p>
            <a:pPr algn="just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Piense en lo que significa creer en la autoridad de Cristo y vivir sometidos a ella. </a:t>
            </a:r>
          </a:p>
          <a:p>
            <a:pPr algn="just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Veamos los puntos importantes de esta lección.</a:t>
            </a:r>
          </a:p>
        </p:txBody>
      </p:sp>
    </p:spTree>
    <p:extLst>
      <p:ext uri="{BB962C8B-B14F-4D97-AF65-F5344CB8AC3E}">
        <p14:creationId xmlns:p14="http://schemas.microsoft.com/office/powerpoint/2010/main" val="261758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2927425"/>
            <a:ext cx="7336221" cy="356545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9" name="Estrella de 8 puntas 8"/>
          <p:cNvSpPr/>
          <p:nvPr/>
        </p:nvSpPr>
        <p:spPr>
          <a:xfrm>
            <a:off x="9455522" y="4697286"/>
            <a:ext cx="1048870" cy="1048871"/>
          </a:xfrm>
          <a:prstGeom prst="star8">
            <a:avLst/>
          </a:prstGeom>
          <a:solidFill>
            <a:srgbClr val="7ABE1D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682751" y="377952"/>
            <a:ext cx="7708214" cy="2523744"/>
          </a:xfrm>
        </p:spPr>
        <p:txBody>
          <a:bodyPr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SANIDAD, CAUSA DE UN ENFRENTAMIENTO. </a:t>
            </a:r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8498540" y="2914524"/>
            <a:ext cx="296283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5:1-16.</a:t>
            </a:r>
          </a:p>
        </p:txBody>
      </p:sp>
    </p:spTree>
    <p:extLst>
      <p:ext uri="{BB962C8B-B14F-4D97-AF65-F5344CB8AC3E}">
        <p14:creationId xmlns:p14="http://schemas.microsoft.com/office/powerpoint/2010/main" val="1231041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20435" y="581804"/>
            <a:ext cx="10945091" cy="5755342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milagro de sanidad.  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Jesús estando en la fiesta en Jerusalén pasa por Betesda= “casa de misericordia”., V.1-2.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Jesús se encuentra con el paralitico, V.3-9.</a:t>
            </a:r>
          </a:p>
          <a:p>
            <a:pPr marL="1438275" lvl="2" indent="-523875" algn="just">
              <a:buFont typeface="+mj-lt"/>
              <a:buAutoNum type="alphaLcParenR"/>
            </a:pPr>
            <a:r>
              <a:rPr lang="es-GT" sz="3600" dirty="0"/>
              <a:t>El tenía 38 años de padecer esto.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600" dirty="0"/>
              <a:t>Él Señor le pregunta ¿quieres ser sano? 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600" dirty="0"/>
              <a:t>El paralitico no reconoció que Jesús le podía ayudar.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600" dirty="0"/>
              <a:t>Él Señor con autoridad divina lo sana.</a:t>
            </a:r>
          </a:p>
        </p:txBody>
      </p:sp>
    </p:spTree>
    <p:extLst>
      <p:ext uri="{BB962C8B-B14F-4D97-AF65-F5344CB8AC3E}">
        <p14:creationId xmlns:p14="http://schemas.microsoft.com/office/powerpoint/2010/main" val="860344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376518"/>
            <a:ext cx="10515600" cy="6118411"/>
          </a:xfrm>
        </p:spPr>
        <p:txBody>
          <a:bodyPr anchor="ctr">
            <a:noAutofit/>
          </a:bodyPr>
          <a:lstStyle/>
          <a:p>
            <a:pPr marL="442913" indent="-442913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debate sobre el sábado.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hombre sanado carga su lecho en día sábado y los judíos se ofenden, V.9-10.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describe el milagro de Jesús a los judíos, V.11-13.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es desafiado por Jesús a dejar de pecar para que no le sucediera cosa peor, V.14.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El le dijo a los judíos que Jesús era el que le había sanado, V.15-16. </a:t>
            </a:r>
          </a:p>
        </p:txBody>
      </p:sp>
    </p:spTree>
    <p:extLst>
      <p:ext uri="{BB962C8B-B14F-4D97-AF65-F5344CB8AC3E}">
        <p14:creationId xmlns:p14="http://schemas.microsoft.com/office/powerpoint/2010/main" val="70726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101FF20-1270-4454-BAE3-707D94C87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0327"/>
            <a:ext cx="10515600" cy="5636636"/>
          </a:xfrm>
        </p:spPr>
        <p:txBody>
          <a:bodyPr anchor="ctr">
            <a:normAutofit/>
          </a:bodyPr>
          <a:lstStyle/>
          <a:p>
            <a:pPr marL="539750" indent="-539750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tener compasión y amor por los que están sufriendo, celebrar los milagros de Dios al mismo tiempo que permanecemos aferrados a la verdad. </a:t>
            </a:r>
          </a:p>
        </p:txBody>
      </p:sp>
    </p:spTree>
    <p:extLst>
      <p:ext uri="{BB962C8B-B14F-4D97-AF65-F5344CB8AC3E}">
        <p14:creationId xmlns:p14="http://schemas.microsoft.com/office/powerpoint/2010/main" val="303757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796" y="2914206"/>
            <a:ext cx="7333488" cy="35661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9" name="Estrella de 8 puntas 8"/>
          <p:cNvSpPr/>
          <p:nvPr/>
        </p:nvSpPr>
        <p:spPr>
          <a:xfrm>
            <a:off x="9455522" y="4697286"/>
            <a:ext cx="1048870" cy="1048871"/>
          </a:xfrm>
          <a:prstGeom prst="star8">
            <a:avLst/>
          </a:prstGeom>
          <a:solidFill>
            <a:srgbClr val="7ABE1D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GT" sz="5400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682751" y="377952"/>
            <a:ext cx="7708214" cy="2523744"/>
          </a:xfrm>
        </p:spPr>
        <p:txBody>
          <a:bodyPr>
            <a:no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HIJO OBRA JUNTO AL PADRE.</a:t>
            </a:r>
          </a:p>
        </p:txBody>
      </p:sp>
      <p:sp>
        <p:nvSpPr>
          <p:cNvPr id="7" name="Título 4"/>
          <p:cNvSpPr txBox="1">
            <a:spLocks/>
          </p:cNvSpPr>
          <p:nvPr/>
        </p:nvSpPr>
        <p:spPr>
          <a:xfrm>
            <a:off x="8498540" y="2914524"/>
            <a:ext cx="296283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Juan 5:17-23.</a:t>
            </a:r>
          </a:p>
        </p:txBody>
      </p:sp>
    </p:spTree>
    <p:extLst>
      <p:ext uri="{BB962C8B-B14F-4D97-AF65-F5344CB8AC3E}">
        <p14:creationId xmlns:p14="http://schemas.microsoft.com/office/powerpoint/2010/main" val="2456588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199" y="551329"/>
            <a:ext cx="10771909" cy="5755342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 igualdad con Dios.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Jesús dijo que estaba siguiendo el ejemplo de su Padre, V.17.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/>
              <a:t>Jesús al decir esto, proclamó su igualdad con Dios, V.18.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600" dirty="0"/>
              <a:t>Los judíos se enfurecieron y dijeron que esto era blasfemia.</a:t>
            </a:r>
          </a:p>
          <a:p>
            <a:pPr marL="1428750" lvl="2" indent="-514350" algn="just">
              <a:buFont typeface="+mj-lt"/>
              <a:buAutoNum type="alphaLcParenR"/>
            </a:pPr>
            <a:r>
              <a:rPr lang="es-GT" sz="3600" dirty="0"/>
              <a:t>Los judíos no creyeron que Jesús era el Hijo de Dios.</a:t>
            </a:r>
          </a:p>
        </p:txBody>
      </p:sp>
    </p:spTree>
    <p:extLst>
      <p:ext uri="{BB962C8B-B14F-4D97-AF65-F5344CB8AC3E}">
        <p14:creationId xmlns:p14="http://schemas.microsoft.com/office/powerpoint/2010/main" val="28734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</TotalTime>
  <Words>789</Words>
  <Application>Microsoft Office PowerPoint</Application>
  <PresentationFormat>Panorámica</PresentationFormat>
  <Paragraphs>63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Tema de Office</vt:lpstr>
      <vt:lpstr>LA AUTORIDAD DEL HIJO</vt:lpstr>
      <vt:lpstr>VERDAD  CENTRAL: “Toda autoridad en el cielo y en la tierra le ha sido dada a Jesucristo”.   </vt:lpstr>
      <vt:lpstr>INTRODUCCIÓN</vt:lpstr>
      <vt:lpstr>UNA SANIDAD, CAUSA DE UN ENFRENTAMIENTO. </vt:lpstr>
      <vt:lpstr>Presentación de PowerPoint</vt:lpstr>
      <vt:lpstr>Presentación de PowerPoint</vt:lpstr>
      <vt:lpstr>Presentación de PowerPoint</vt:lpstr>
      <vt:lpstr>EL HIJO OBRA JUNTO AL PADRE.</vt:lpstr>
      <vt:lpstr>Presentación de PowerPoint</vt:lpstr>
      <vt:lpstr>Presentación de PowerPoint</vt:lpstr>
      <vt:lpstr>Presentación de PowerPoint</vt:lpstr>
      <vt:lpstr>LA FUENTE DE LA AUTORIDAD DE JESÚS.</vt:lpstr>
      <vt:lpstr>Presentación de PowerPoint</vt:lpstr>
      <vt:lpstr>Presentación de PowerPoint</vt:lpstr>
      <vt:lpstr>Presentación de PowerPoint</vt:lpstr>
      <vt:lpstr>DISCIPULADO Y    MINISTERIO EN ACCIÓN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FAMILIA DE DIOS</dc:title>
  <dc:creator>Alberto A. Gaitan Ortiz</dc:creator>
  <cp:lastModifiedBy>El Chiko de Rojo</cp:lastModifiedBy>
  <cp:revision>113</cp:revision>
  <dcterms:created xsi:type="dcterms:W3CDTF">2018-02-21T19:29:41Z</dcterms:created>
  <dcterms:modified xsi:type="dcterms:W3CDTF">2019-11-12T00:43:39Z</dcterms:modified>
</cp:coreProperties>
</file>