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6" r:id="rId9"/>
    <p:sldId id="264" r:id="rId10"/>
    <p:sldId id="265" r:id="rId11"/>
    <p:sldId id="277" r:id="rId12"/>
    <p:sldId id="278" r:id="rId13"/>
    <p:sldId id="267" r:id="rId14"/>
    <p:sldId id="268" r:id="rId15"/>
    <p:sldId id="279" r:id="rId16"/>
    <p:sldId id="269" r:id="rId17"/>
    <p:sldId id="270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BB7"/>
    <a:srgbClr val="FFE577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t="-39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5" y="574879"/>
            <a:ext cx="5732743" cy="4047224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SE ARREPIENTE; DIOS LO RESTAURA.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08B0E11-E003-4D57-AF2C-3D51D396024D}"/>
              </a:ext>
            </a:extLst>
          </p:cNvPr>
          <p:cNvSpPr/>
          <p:nvPr/>
        </p:nvSpPr>
        <p:spPr>
          <a:xfrm>
            <a:off x="526092" y="5014139"/>
            <a:ext cx="54070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/>
              <a:t>La restauración comienza con el arrepentimiento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CA5583F-DFB7-4710-BBA5-519E81C9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574953"/>
            <a:ext cx="5734050" cy="576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1" y="540327"/>
            <a:ext cx="10806545" cy="5763492"/>
          </a:xfrm>
        </p:spPr>
        <p:txBody>
          <a:bodyPr anchor="ctr">
            <a:normAutofit lnSpcReduction="10000"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les da indicaciones a los amigos de Job,    V.8-9.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Veamos las indicaciones: </a:t>
            </a:r>
          </a:p>
          <a:p>
            <a:pPr marL="1339850" lvl="2" indent="-425450" algn="just">
              <a:buFont typeface="+mj-lt"/>
              <a:buAutoNum type="alphaLcParenR"/>
            </a:pPr>
            <a:r>
              <a:rPr lang="es-GT" sz="3600" dirty="0"/>
              <a:t>Que ofrecieran holocausto por ellos mismos.</a:t>
            </a:r>
          </a:p>
          <a:p>
            <a:pPr marL="1339850" lvl="2" indent="-425450" algn="just">
              <a:buFont typeface="+mj-lt"/>
              <a:buAutoNum type="alphaLcParenR"/>
            </a:pPr>
            <a:r>
              <a:rPr lang="es-GT" sz="3600" dirty="0"/>
              <a:t>Que Job oraría por ellos.</a:t>
            </a:r>
          </a:p>
          <a:p>
            <a:pPr marL="1339850" lvl="2" indent="-425450" algn="just">
              <a:buFont typeface="+mj-lt"/>
              <a:buAutoNum type="alphaLcParenR"/>
            </a:pPr>
            <a:r>
              <a:rPr lang="es-GT" sz="3600" dirty="0"/>
              <a:t>Que Dios atendería solamente la oración de Job.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Veamos la actitud de los amigos y de Job.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Los amigos obedecieron al mandato de Dios.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Job oró por sus amigos. “Los perdonó”.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Veamos el resultado: Dios aceptó la oración de Job. 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5F339-DD5B-446E-B959-9E299176A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1" y="526473"/>
            <a:ext cx="10806545" cy="577734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ofrece su misericordia y su gracia a todos, aunque no la merecemos. Él en su gran amor quiere restaurarnos; solo tenemos que invocar su nombre.</a:t>
            </a:r>
          </a:p>
        </p:txBody>
      </p:sp>
    </p:spTree>
    <p:extLst>
      <p:ext uri="{BB962C8B-B14F-4D97-AF65-F5344CB8AC3E}">
        <p14:creationId xmlns:p14="http://schemas.microsoft.com/office/powerpoint/2010/main" val="111929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34" y="848880"/>
            <a:ext cx="5528912" cy="2212975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HONRA LA INTEGRIDAD DE JOB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0834" y="3348037"/>
            <a:ext cx="5528912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Job 42:10-17.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2356061" y="4866120"/>
            <a:ext cx="1618456" cy="11430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30ACE31-8266-4230-BE2B-13807F41A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265" y="849429"/>
            <a:ext cx="5524901" cy="51591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4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512618"/>
            <a:ext cx="10806546" cy="5791200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restauró a Job.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Señor lo restauró dándole el doble de todo lo que tenía antes de comenzar sus pruebas, V.10.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Señor restauró su vida familiar, sus parientes se habían mantenido a cierta distancia de él en medio de sus terribles pruebas, en cambio ahora se le unieron en un extenso festín de celebración, Job 19:13-20, V.11.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43BFDC-B296-4C11-BF9B-8A04CDC17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540327"/>
            <a:ext cx="10834254" cy="576349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bendice a Job.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recibió una doble porción de rebaños y de ganado, V.12; 1:3.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recuperó su buen nombre, sus amigos y sus riquezas.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tuvo siete hijos varones y tres hijas hermosas, 13-15.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heredó a sus hijos e hijas, V.15.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vivió otros 140 años más, V.16.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murió viejo y lleno de días, V.17.</a:t>
            </a:r>
          </a:p>
        </p:txBody>
      </p:sp>
    </p:spTree>
    <p:extLst>
      <p:ext uri="{BB962C8B-B14F-4D97-AF65-F5344CB8AC3E}">
        <p14:creationId xmlns:p14="http://schemas.microsoft.com/office/powerpoint/2010/main" val="141329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5F339-DD5B-446E-B959-9E299176A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1" y="526473"/>
            <a:ext cx="10806545" cy="577734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andemos en momentos difíciles, necesitamos mantener los ojos fijos en Dios, humillarnos y confiar en Él; Dios es quien controla los sucesos y finalmente produce el bien.</a:t>
            </a:r>
          </a:p>
        </p:txBody>
      </p:sp>
    </p:spTree>
    <p:extLst>
      <p:ext uri="{BB962C8B-B14F-4D97-AF65-F5344CB8AC3E}">
        <p14:creationId xmlns:p14="http://schemas.microsoft.com/office/powerpoint/2010/main" val="322465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509D4-9CC6-41A4-9865-5327C420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54" y="346364"/>
            <a:ext cx="11132128" cy="1108364"/>
          </a:xfrm>
        </p:spPr>
        <p:txBody>
          <a:bodyPr>
            <a:noAutofit/>
          </a:bodyPr>
          <a:lstStyle/>
          <a:p>
            <a:pPr algn="ctr"/>
            <a:r>
              <a:rPr lang="es-GT" sz="4800" b="1" dirty="0">
                <a:latin typeface="+mn-lt"/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1607127"/>
            <a:ext cx="10806546" cy="4760487"/>
          </a:xfrm>
        </p:spPr>
        <p:txBody>
          <a:bodyPr anchor="ctr">
            <a:noAutofit/>
          </a:bodyPr>
          <a:lstStyle/>
          <a:p>
            <a:pPr algn="just"/>
            <a:r>
              <a:rPr lang="es-GT" sz="4000" dirty="0"/>
              <a:t>Job halló la paz con Dios cuando supo aceptar sus circunstancias.</a:t>
            </a:r>
          </a:p>
          <a:p>
            <a:pPr algn="just"/>
            <a:r>
              <a:rPr lang="es-GT" sz="4000" dirty="0"/>
              <a:t>Pablo con la fortaleza de Dios se sintió satisfecho en todo tiempo, Filipenses 4:10-13. </a:t>
            </a:r>
          </a:p>
          <a:p>
            <a:pPr algn="just"/>
            <a:r>
              <a:rPr lang="es-GT" sz="4000" dirty="0"/>
              <a:t>Hay que orar para que Dios nos de contentamiento en todas las situaciones.</a:t>
            </a:r>
          </a:p>
          <a:p>
            <a:pPr algn="just"/>
            <a:r>
              <a:rPr lang="es-GT" sz="4000" dirty="0"/>
              <a:t>Ministremos la consolación de Dios en la vida de alguien que está sufrimiento. </a:t>
            </a: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FA4C840-1A2F-40C9-BD44-0987CD7ED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3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019" y="857251"/>
            <a:ext cx="5332555" cy="1485116"/>
          </a:xfrm>
          <a:ln>
            <a:solidFill>
              <a:srgbClr val="FFE577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020" y="2692964"/>
            <a:ext cx="5332554" cy="3624709"/>
          </a:xfrm>
          <a:ln>
            <a:solidFill>
              <a:srgbClr val="FFE577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4000" dirty="0"/>
              <a:t>“De oídas te había oído; mas ahora mis ojos te ven. Por tanto me aborrezco, y me arrepiento en polvo y ceniza”, Job 42:5,6.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4604" y="857252"/>
            <a:ext cx="5202377" cy="1478200"/>
          </a:xfrm>
          <a:ln>
            <a:solidFill>
              <a:srgbClr val="2F7BB7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4604" y="2743069"/>
            <a:ext cx="5202376" cy="3574604"/>
          </a:xfrm>
          <a:ln>
            <a:solidFill>
              <a:srgbClr val="2F7BB7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4000" dirty="0"/>
              <a:t>Job 42:1-17.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074"/>
            <a:ext cx="10515600" cy="1066800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1607127"/>
            <a:ext cx="10792691" cy="4682837"/>
          </a:xfrm>
        </p:spPr>
        <p:txBody>
          <a:bodyPr anchor="ctr">
            <a:noAutofit/>
          </a:bodyPr>
          <a:lstStyle/>
          <a:p>
            <a:pPr algn="just"/>
            <a:r>
              <a:rPr lang="es-GT" sz="4000" dirty="0"/>
              <a:t>Job pasó por grandes angustias y sufrimientos a manos de Satanás. </a:t>
            </a:r>
          </a:p>
          <a:p>
            <a:pPr algn="just"/>
            <a:r>
              <a:rPr lang="es-GT" sz="4000" dirty="0"/>
              <a:t>Sin embargo, al final pudo escuchar a Dios y tuvo un poderoso encuentro con Él.</a:t>
            </a:r>
          </a:p>
          <a:p>
            <a:pPr algn="just"/>
            <a:r>
              <a:rPr lang="es-GT" sz="4000" dirty="0"/>
              <a:t>Al hacerlo, sintió un quebrantamiento, se sometió y fue finalmente restaurado. </a:t>
            </a:r>
          </a:p>
          <a:p>
            <a:pPr algn="just"/>
            <a:r>
              <a:rPr lang="es-GT" sz="4000" dirty="0"/>
              <a:t>¿Puede usted describir un momento en que tuvo un encuentro transformador con Dios? 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34" y="848880"/>
            <a:ext cx="5528912" cy="2212975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VE A DIOS Y SE ARREPIENTE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0834" y="3348037"/>
            <a:ext cx="5528912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Job 42:1-6. 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2356061" y="4866120"/>
            <a:ext cx="1618456" cy="11430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1026" name="Picture 2" descr="Resultado de imagen para mas ahora mis ojos te ven">
            <a:extLst>
              <a:ext uri="{FF2B5EF4-FFF2-40B4-BE49-F238E27FC236}">
                <a16:creationId xmlns:a16="http://schemas.microsoft.com/office/drawing/2014/main" id="{9A083CC3-10E8-4A93-AAC4-2EBB56D25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255" y="848880"/>
            <a:ext cx="5528910" cy="51602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540327"/>
            <a:ext cx="10820400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tiene una nueva comprensión de Dios.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reconoce a un Dios Todopoderoso, V.1-2. “Él puede hacer todas las cosas”.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reconoce la Omnisciencia de Dios. V.2.  “Él conoce lo más íntimo del corazón”.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reconoce que él es quien habló sin conocimiento, V.3.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540327"/>
            <a:ext cx="10820400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ve a Dios y se arrepiente.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le pide permiso a Dios para hablar, V. 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ahora haría preguntas no para confrontar sino para ser enseñado por Dios, V.4.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solo había oído de Dios, pero ahora tiene un encuentro real con Él, V.5.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 retractó de sus afirmaciones anteriores acerca de Dios, V.6. “Me aborrezco”.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 arrepiente ante Dios, V.6. </a:t>
            </a:r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5F339-DD5B-446E-B959-9E299176A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1" y="526473"/>
            <a:ext cx="10806545" cy="577734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miramos a Dios, podemos hallar nuevas fuerzas y la paz necesaria para confiar en Él, no es asunto de saber el por qué más bien saber que Dios tiene el control de todas las cosas. </a:t>
            </a:r>
          </a:p>
        </p:txBody>
      </p:sp>
    </p:spTree>
    <p:extLst>
      <p:ext uri="{BB962C8B-B14F-4D97-AF65-F5344CB8AC3E}">
        <p14:creationId xmlns:p14="http://schemas.microsoft.com/office/powerpoint/2010/main" val="284597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34" y="848880"/>
            <a:ext cx="5528912" cy="2212975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JUZGA A LOS AMIGOS DE JOB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0834" y="3348037"/>
            <a:ext cx="5528912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Job 42:7-9.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2356061" y="4866120"/>
            <a:ext cx="1618456" cy="11430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2988F27-003F-4E8D-B58D-0B9579D89E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256" y="848880"/>
            <a:ext cx="5529358" cy="5161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868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82" y="540327"/>
            <a:ext cx="10834254" cy="576349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reprende a los amigos de Job, V.7.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Dios se dirige a Elifaz el mas grande de edad y de experiencia, V.7; 4:8.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Dios se airó contra los amigos de Job.</a:t>
            </a:r>
          </a:p>
          <a:p>
            <a:pPr marL="1339850" lvl="2" indent="-425450" algn="just">
              <a:buFont typeface="+mj-lt"/>
              <a:buAutoNum type="alphaLcParenR"/>
            </a:pPr>
            <a:r>
              <a:rPr lang="es-GT" sz="3600" dirty="0"/>
              <a:t>Porque hablaron sin entender el plan de Dios para Job.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3600" dirty="0"/>
              <a:t>Porque no hablaron la verdad acerca de Dios como Job su siervo.  </a:t>
            </a: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750</Words>
  <Application>Microsoft Office PowerPoint</Application>
  <PresentationFormat>Panorámica</PresentationFormat>
  <Paragraphs>62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JOB SE ARREPIENTE; DIOS LO RESTAURA.</vt:lpstr>
      <vt:lpstr>Presentación de PowerPoint</vt:lpstr>
      <vt:lpstr>INTRODUCCIÓN</vt:lpstr>
      <vt:lpstr>JOB VE A DIOS Y SE ARREPIENTE</vt:lpstr>
      <vt:lpstr>Presentación de PowerPoint</vt:lpstr>
      <vt:lpstr>Presentación de PowerPoint</vt:lpstr>
      <vt:lpstr>Presentación de PowerPoint</vt:lpstr>
      <vt:lpstr>DIOS JUZGA A LOS AMIGOS DE JOB</vt:lpstr>
      <vt:lpstr>Presentación de PowerPoint</vt:lpstr>
      <vt:lpstr>Presentación de PowerPoint</vt:lpstr>
      <vt:lpstr>Presentación de PowerPoint</vt:lpstr>
      <vt:lpstr>DIOS HONRA LA INTEGRIDAD DE JOB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82</cp:revision>
  <dcterms:created xsi:type="dcterms:W3CDTF">2018-01-17T23:38:15Z</dcterms:created>
  <dcterms:modified xsi:type="dcterms:W3CDTF">2019-10-10T00:50:45Z</dcterms:modified>
</cp:coreProperties>
</file>