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70" r:id="rId6"/>
    <p:sldId id="271" r:id="rId7"/>
    <p:sldId id="281" r:id="rId8"/>
    <p:sldId id="284" r:id="rId9"/>
    <p:sldId id="261" r:id="rId10"/>
    <p:sldId id="272" r:id="rId11"/>
    <p:sldId id="282" r:id="rId12"/>
    <p:sldId id="285" r:id="rId13"/>
    <p:sldId id="262" r:id="rId14"/>
    <p:sldId id="273" r:id="rId15"/>
    <p:sldId id="286" r:id="rId16"/>
    <p:sldId id="287" r:id="rId17"/>
    <p:sldId id="267" r:id="rId18"/>
    <p:sldId id="263" r:id="rId19"/>
    <p:sldId id="268" r:id="rId20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9CE5"/>
    <a:srgbClr val="45A7E4"/>
    <a:srgbClr val="000000"/>
    <a:srgbClr val="386B01"/>
    <a:srgbClr val="4A9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4515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0260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53191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15138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3970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6565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176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2061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4398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3273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6292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50DA1-E5FA-407B-B0E1-664E52A5826F}" type="datetimeFigureOut">
              <a:rPr lang="es-GT" smtClean="0"/>
              <a:t>9/10/2019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933C9-4AAE-490A-BE9F-F9EE0AB17DC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32962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n relacionada">
            <a:extLst>
              <a:ext uri="{FF2B5EF4-FFF2-40B4-BE49-F238E27FC236}">
                <a16:creationId xmlns:a16="http://schemas.microsoft.com/office/drawing/2014/main" id="{3F733E7D-46BC-4954-BC22-64580CD05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5E3BBC72-47EC-4F46-A6AA-EF5835154483}"/>
              </a:ext>
            </a:extLst>
          </p:cNvPr>
          <p:cNvSpPr/>
          <p:nvPr/>
        </p:nvSpPr>
        <p:spPr>
          <a:xfrm>
            <a:off x="4627418" y="681242"/>
            <a:ext cx="615141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LE HABLA A JOB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486F671-C892-4DD5-8ACD-EB88CC9C3749}"/>
              </a:ext>
            </a:extLst>
          </p:cNvPr>
          <p:cNvSpPr/>
          <p:nvPr/>
        </p:nvSpPr>
        <p:spPr>
          <a:xfrm>
            <a:off x="4627418" y="3812410"/>
            <a:ext cx="6858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dirty="0"/>
              <a:t>“</a:t>
            </a:r>
            <a:r>
              <a:rPr lang="es-GT" sz="4000" dirty="0"/>
              <a:t>Dios se revela con frecuencia en medio de las grandes dificultades”.</a:t>
            </a:r>
          </a:p>
        </p:txBody>
      </p:sp>
    </p:spTree>
    <p:extLst>
      <p:ext uri="{BB962C8B-B14F-4D97-AF65-F5344CB8AC3E}">
        <p14:creationId xmlns:p14="http://schemas.microsoft.com/office/powerpoint/2010/main" val="2626169961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74073"/>
            <a:ext cx="11139055" cy="6096000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pidió a Job que le respondiera.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Job oye de Dios que no es de sabios pelear con Él, 40:1-2.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Job no respondió a esto, pero si admite que es indigno ante Dios, 40:3-4.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Job se queda sin palabras y decide no hablar más, 40:5.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Job tenía que estar mejor preparado para responderle a Dios, V.7-9.</a:t>
            </a:r>
          </a:p>
        </p:txBody>
      </p:sp>
    </p:spTree>
    <p:extLst>
      <p:ext uri="{BB962C8B-B14F-4D97-AF65-F5344CB8AC3E}">
        <p14:creationId xmlns:p14="http://schemas.microsoft.com/office/powerpoint/2010/main" val="2121877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D1B5C-5C99-45D8-A6CA-8984FE454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54182"/>
            <a:ext cx="11166763" cy="5735782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tener una visión más clara de quien es Dios y de la incalculable grandeza de su sabiduría, practicar el silencio, escuchar con paciencia y esperar en Dios. Véase Salmo 46:10. </a:t>
            </a:r>
          </a:p>
        </p:txBody>
      </p:sp>
    </p:spTree>
    <p:extLst>
      <p:ext uri="{BB962C8B-B14F-4D97-AF65-F5344CB8AC3E}">
        <p14:creationId xmlns:p14="http://schemas.microsoft.com/office/powerpoint/2010/main" val="196172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09" y="2204048"/>
            <a:ext cx="5763491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DIOS DESAFÍA LA FORTALEZA DE JOB</a:t>
            </a:r>
            <a:endParaRPr lang="es-GT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32507" y="5222698"/>
            <a:ext cx="5763491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40:9-24.</a:t>
            </a:r>
          </a:p>
        </p:txBody>
      </p:sp>
      <p:sp>
        <p:nvSpPr>
          <p:cNvPr id="5" name="Cheurón 4"/>
          <p:cNvSpPr/>
          <p:nvPr/>
        </p:nvSpPr>
        <p:spPr>
          <a:xfrm>
            <a:off x="2632361" y="858987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19F66CE-B515-414A-80D4-E1A08A6FECA0}"/>
              </a:ext>
            </a:extLst>
          </p:cNvPr>
          <p:cNvSpPr/>
          <p:nvPr/>
        </p:nvSpPr>
        <p:spPr>
          <a:xfrm>
            <a:off x="8368145" y="3214255"/>
            <a:ext cx="3463637" cy="721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2050" name="Picture 2" descr="Imagen relacionada">
            <a:extLst>
              <a:ext uri="{FF2B5EF4-FFF2-40B4-BE49-F238E27FC236}">
                <a16:creationId xmlns:a16="http://schemas.microsoft.com/office/drawing/2014/main" id="{3E9BF1AE-6527-4C40-B0AC-4FC5E9A85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719265"/>
            <a:ext cx="5763491" cy="553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650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40327"/>
            <a:ext cx="11180618" cy="5763491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sigue desafiando a Job.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Que no tenía la capacidad necesaria para ejercer el poder y la fortaleza como Dios, V.9.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Que no poseía los atributos de esplendor, honra y gloria como Dios, V.10. Véase Salmos 93:1; 96:6; 104:1.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Que no tenía la capacidad para obrar en justicia como Dios, V.11-13. </a:t>
            </a:r>
          </a:p>
        </p:txBody>
      </p:sp>
    </p:spTree>
    <p:extLst>
      <p:ext uri="{BB962C8B-B14F-4D97-AF65-F5344CB8AC3E}">
        <p14:creationId xmlns:p14="http://schemas.microsoft.com/office/powerpoint/2010/main" val="174579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54182"/>
            <a:ext cx="11194473" cy="5749636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dirty="0">
                <a:ea typeface="Yu Mincho" panose="02020400000000000000" pitchFamily="18" charset="-128"/>
              </a:rPr>
              <a:t>Dios llama la atención de Job al behemot.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Descripción de behemot.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Era un gran animal salvaje, de gran fortaleza y su cola enorme, V.15-19.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Pesaba 100 toneladas, equivalente a 14 autobuses escolares. -c) Sus características no son las del hipopótamo o elefante.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Habitaba en pantanos y se escondía entre juncos, V.21.</a:t>
            </a:r>
          </a:p>
        </p:txBody>
      </p:sp>
    </p:spTree>
    <p:extLst>
      <p:ext uri="{BB962C8B-B14F-4D97-AF65-F5344CB8AC3E}">
        <p14:creationId xmlns:p14="http://schemas.microsoft.com/office/powerpoint/2010/main" val="303153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2618" y="554182"/>
            <a:ext cx="11194473" cy="5749636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 startAt="2"/>
            </a:pPr>
            <a:r>
              <a:rPr lang="es-GT" sz="4000" dirty="0">
                <a:ea typeface="Yu Mincho" panose="02020400000000000000" pitchFamily="18" charset="-128"/>
              </a:rPr>
              <a:t>Dios llama la atención de Job al behemot. </a:t>
            </a:r>
          </a:p>
          <a:p>
            <a:pPr marL="984250" lvl="1" indent="-527050" algn="just">
              <a:buFont typeface="+mj-lt"/>
              <a:buAutoNum type="arabicParenR" startAt="2"/>
            </a:pPr>
            <a:r>
              <a:rPr lang="es-GT" sz="3800" dirty="0">
                <a:ea typeface="Yu Mincho" panose="02020400000000000000" pitchFamily="18" charset="-128"/>
              </a:rPr>
              <a:t>Grandeza de </a:t>
            </a:r>
            <a:r>
              <a:rPr lang="es-GT" sz="3800" dirty="0" err="1">
                <a:ea typeface="Yu Mincho" panose="02020400000000000000" pitchFamily="18" charset="-128"/>
              </a:rPr>
              <a:t>behemot</a:t>
            </a:r>
            <a:r>
              <a:rPr lang="es-GT" sz="3800" dirty="0">
                <a:ea typeface="Yu Mincho" panose="02020400000000000000" pitchFamily="18" charset="-128"/>
              </a:rPr>
              <a:t>, V.20-24.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Ocupaba un lugar de honor como “el principio de los caminos de Dios”.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Ningún hombre se atrevió a enfrentarlo. </a:t>
            </a:r>
          </a:p>
          <a:p>
            <a:pPr marL="1441450" lvl="2" indent="-527050" algn="just">
              <a:buFont typeface="+mj-lt"/>
              <a:buAutoNum type="alphaLcParenR"/>
            </a:pPr>
            <a:r>
              <a:rPr lang="es-GT" sz="3600" dirty="0">
                <a:ea typeface="Yu Mincho" panose="02020400000000000000" pitchFamily="18" charset="-128"/>
              </a:rPr>
              <a:t>Sólo Dios podía acabar con él.</a:t>
            </a:r>
          </a:p>
        </p:txBody>
      </p:sp>
    </p:spTree>
    <p:extLst>
      <p:ext uri="{BB962C8B-B14F-4D97-AF65-F5344CB8AC3E}">
        <p14:creationId xmlns:p14="http://schemas.microsoft.com/office/powerpoint/2010/main" val="584093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AD1B5C-5C99-45D8-A6CA-8984FE454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3" y="554182"/>
            <a:ext cx="11166763" cy="5735782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recordar una vez más que en ningún sentido nos encontramos al mismo nivel de Dios, Él sabe todas las cosas, está por encima de todo y nos cuida.</a:t>
            </a:r>
          </a:p>
        </p:txBody>
      </p:sp>
    </p:spTree>
    <p:extLst>
      <p:ext uri="{BB962C8B-B14F-4D97-AF65-F5344CB8AC3E}">
        <p14:creationId xmlns:p14="http://schemas.microsoft.com/office/powerpoint/2010/main" val="3596771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20422826">
            <a:off x="838200" y="1794366"/>
            <a:ext cx="10515600" cy="3503146"/>
          </a:xfrm>
          <a:prstGeom prst="flowChartPunchedTape">
            <a:avLst/>
          </a:prstGeom>
          <a:solidFill>
            <a:srgbClr val="469CE5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180976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60219"/>
            <a:ext cx="11166763" cy="6137564"/>
          </a:xfrm>
        </p:spPr>
        <p:txBody>
          <a:bodyPr anchor="ctr">
            <a:normAutofit lnSpcReduction="10000"/>
          </a:bodyPr>
          <a:lstStyle/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Cuando llegamos al límite, tal como Job, debemos calmarnos y escuchar lo que Dios quiere decirnos.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Sus planes son mejores y sus caminos más elevados que nuestro entendimiento.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En vez de preocuparnos o quejarnos, sometámonos a su plan, reconociendo su autoridad y poder.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Además, Dios puede poner paz en nuestra alma y la seguridad de que podemos confiar en Él.</a:t>
            </a:r>
          </a:p>
          <a:p>
            <a:pPr marL="539750" indent="-539750" algn="just">
              <a:buFont typeface="Wingdings" panose="05000000000000000000" pitchFamily="2" charset="2"/>
              <a:buChar char="ü"/>
            </a:pPr>
            <a:r>
              <a:rPr lang="es-GT" sz="4000" dirty="0"/>
              <a:t>Oremos por aquellos que están enfrentando tiempos difíciles.</a:t>
            </a:r>
          </a:p>
        </p:txBody>
      </p:sp>
    </p:spTree>
    <p:extLst>
      <p:ext uri="{BB962C8B-B14F-4D97-AF65-F5344CB8AC3E}">
        <p14:creationId xmlns:p14="http://schemas.microsoft.com/office/powerpoint/2010/main" val="152044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un dia comprenderas que todo lo que dios permite en tu vida tuvo un proposito">
            <a:extLst>
              <a:ext uri="{FF2B5EF4-FFF2-40B4-BE49-F238E27FC236}">
                <a16:creationId xmlns:a16="http://schemas.microsoft.com/office/drawing/2014/main" id="{9AA8C823-B091-4AAC-8DA4-749591FC4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5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26473" y="931437"/>
            <a:ext cx="11152909" cy="2726163"/>
          </a:xfrm>
          <a:ln w="38100">
            <a:solidFill>
              <a:schemeClr val="accent6">
                <a:lumMod val="50000"/>
              </a:schemeClr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“Entonces respondió Jehová a Job desde un torbellino, y dijo: … Ahora ciñe como varón tus lomos; yo te preguntaré, y tú me contestarás”, Job 38:1,3.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26473" y="4121721"/>
            <a:ext cx="11152909" cy="1908745"/>
          </a:xfrm>
          <a:ln w="38100">
            <a:solidFill>
              <a:srgbClr val="0070C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</a:t>
            </a:r>
          </a:p>
          <a:p>
            <a:pPr algn="ctr"/>
            <a:r>
              <a:rPr lang="es-GT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Job 38:1-21; 39:26-30;40:1-24.  </a:t>
            </a:r>
          </a:p>
        </p:txBody>
      </p:sp>
    </p:spTree>
    <p:extLst>
      <p:ext uri="{BB962C8B-B14F-4D97-AF65-F5344CB8AC3E}">
        <p14:creationId xmlns:p14="http://schemas.microsoft.com/office/powerpoint/2010/main" val="54959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 pitchFamily="34" charset="0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06581" y="1825624"/>
            <a:ext cx="10806545" cy="4824558"/>
          </a:xfrm>
        </p:spPr>
        <p:txBody>
          <a:bodyPr anchor="ctr">
            <a:noAutofit/>
          </a:bodyPr>
          <a:lstStyle/>
          <a:p>
            <a:pPr algn="just"/>
            <a:r>
              <a:rPr lang="es-GT" sz="3800" dirty="0">
                <a:ea typeface="Yu Mincho" panose="02020400000000000000" pitchFamily="18" charset="-128"/>
              </a:rPr>
              <a:t>Si usted pudiera oír que Dios le habla en tiempos de prueba, ¿qué querría que Él le dijera?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Dios le habló a Job no para centrarse en sus tribulaciones, sino en la grandeza y el poder de Dios.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Esto nos exhorta a que confiemos en Dios, porque Él es absolutamente fiel.</a:t>
            </a:r>
          </a:p>
          <a:p>
            <a:pPr algn="just"/>
            <a:r>
              <a:rPr lang="es-GT" sz="3800" dirty="0">
                <a:ea typeface="Yu Mincho" panose="02020400000000000000" pitchFamily="18" charset="-128"/>
              </a:rPr>
              <a:t>También nos exhorta a confiar en Dios, aunque no comprendamos el porqué de los sufrimientos. </a:t>
            </a:r>
          </a:p>
          <a:p>
            <a:pPr algn="just"/>
            <a:endParaRPr lang="es-GT" sz="3800" dirty="0"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299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09" y="2204048"/>
            <a:ext cx="5763491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DIOS HABLA DESDE UN TORBELLINO 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32507" y="5222698"/>
            <a:ext cx="5763491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38:1-21.</a:t>
            </a:r>
          </a:p>
        </p:txBody>
      </p:sp>
      <p:sp>
        <p:nvSpPr>
          <p:cNvPr id="5" name="Cheurón 4"/>
          <p:cNvSpPr/>
          <p:nvPr/>
        </p:nvSpPr>
        <p:spPr>
          <a:xfrm>
            <a:off x="2632361" y="858987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19F66CE-B515-414A-80D4-E1A08A6FECA0}"/>
              </a:ext>
            </a:extLst>
          </p:cNvPr>
          <p:cNvSpPr/>
          <p:nvPr/>
        </p:nvSpPr>
        <p:spPr>
          <a:xfrm>
            <a:off x="8368145" y="3214255"/>
            <a:ext cx="3463637" cy="721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2050" name="Picture 2" descr="Imagen relacionada">
            <a:extLst>
              <a:ext uri="{FF2B5EF4-FFF2-40B4-BE49-F238E27FC236}">
                <a16:creationId xmlns:a16="http://schemas.microsoft.com/office/drawing/2014/main" id="{3E9BF1AE-6527-4C40-B0AC-4FC5E9A85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719265"/>
            <a:ext cx="5763491" cy="553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35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26474"/>
            <a:ext cx="11166763" cy="5791199"/>
          </a:xfrm>
        </p:spPr>
        <p:txBody>
          <a:bodyPr anchor="ctr">
            <a:norm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le habla a Job desde un torbellino.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El torbellino es asociado con el poder, la presencia o el juicio de Dios V.1. Véase 2 Reyes2:11; Salmo 77:18.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cuestionó a Job la falta de entendimiento respecto a su obra creadora, V.2.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le haría una serie de preguntas desafiantes y reveladoras a Job, V.3. </a:t>
            </a:r>
          </a:p>
        </p:txBody>
      </p:sp>
    </p:spTree>
    <p:extLst>
      <p:ext uri="{BB962C8B-B14F-4D97-AF65-F5344CB8AC3E}">
        <p14:creationId xmlns:p14="http://schemas.microsoft.com/office/powerpoint/2010/main" val="264587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374073"/>
            <a:ext cx="11166763" cy="6109854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 startAt="2"/>
              <a:tabLst>
                <a:tab pos="442913" algn="l"/>
              </a:tabLst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le habla a Job para que aprenda de su obra creadora.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es el creador de todas las cosas, entre ellas la raza humana, V.4-7.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fue que fijó los límites del mar, V.8-11.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tiene autoridad sobre el sol para que de su luz y sobre lo que sucede en el ámbito moral, V.12-15.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es soberano sobre los asuntos fundamentales de la vida y de la muerte, así como la naturaleza misma del tiempo, V.16-21. </a:t>
            </a:r>
          </a:p>
        </p:txBody>
      </p:sp>
    </p:spTree>
    <p:extLst>
      <p:ext uri="{BB962C8B-B14F-4D97-AF65-F5344CB8AC3E}">
        <p14:creationId xmlns:p14="http://schemas.microsoft.com/office/powerpoint/2010/main" val="3194467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78BC2E-D6F1-42E1-AC82-8841D68F0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540327"/>
            <a:ext cx="11139055" cy="5763491"/>
          </a:xfrm>
        </p:spPr>
        <p:txBody>
          <a:bodyPr anchor="ctr">
            <a:normAutofit/>
          </a:bodyPr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permitir que Dios nos hable cuando nos enfrentemos a los torbellinos y tormentas (problemas) de la vida para confiar en Él y para que obre a nuestro favor. </a:t>
            </a:r>
          </a:p>
        </p:txBody>
      </p:sp>
    </p:spTree>
    <p:extLst>
      <p:ext uri="{BB962C8B-B14F-4D97-AF65-F5344CB8AC3E}">
        <p14:creationId xmlns:p14="http://schemas.microsoft.com/office/powerpoint/2010/main" val="86557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2509" y="2204048"/>
            <a:ext cx="5763491" cy="270163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DIOS DESAFÍA LA SABIDURIA DE JOB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32507" y="5222698"/>
            <a:ext cx="5763491" cy="1028047"/>
          </a:xfrm>
        </p:spPr>
        <p:txBody>
          <a:bodyPr anchor="ctr">
            <a:norm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39:26-30; 40:1-8.</a:t>
            </a:r>
          </a:p>
        </p:txBody>
      </p:sp>
      <p:sp>
        <p:nvSpPr>
          <p:cNvPr id="5" name="Cheurón 4"/>
          <p:cNvSpPr/>
          <p:nvPr/>
        </p:nvSpPr>
        <p:spPr>
          <a:xfrm>
            <a:off x="2632361" y="858987"/>
            <a:ext cx="1163782" cy="1028047"/>
          </a:xfrm>
          <a:prstGeom prst="ellipse">
            <a:avLst/>
          </a:prstGeom>
          <a:solidFill>
            <a:srgbClr val="386B01"/>
          </a:solidFill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6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19F66CE-B515-414A-80D4-E1A08A6FECA0}"/>
              </a:ext>
            </a:extLst>
          </p:cNvPr>
          <p:cNvSpPr/>
          <p:nvPr/>
        </p:nvSpPr>
        <p:spPr>
          <a:xfrm>
            <a:off x="8368145" y="3214255"/>
            <a:ext cx="3463637" cy="721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</a:t>
            </a:r>
          </a:p>
        </p:txBody>
      </p:sp>
      <p:pic>
        <p:nvPicPr>
          <p:cNvPr id="2050" name="Picture 2" descr="Imagen relacionada">
            <a:extLst>
              <a:ext uri="{FF2B5EF4-FFF2-40B4-BE49-F238E27FC236}">
                <a16:creationId xmlns:a16="http://schemas.microsoft.com/office/drawing/2014/main" id="{3E9BF1AE-6527-4C40-B0AC-4FC5E9A858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719265"/>
            <a:ext cx="5763491" cy="553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7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327" y="346364"/>
            <a:ext cx="11166764" cy="6123709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Yu Mincho" panose="02020400000000000000" pitchFamily="18" charset="-128"/>
              </a:rPr>
              <a:t>Dios le pregunta a Job sobre el gavilán y el águila.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quiere saber si el gavilán vuela gracias a la sabiduría de Job, 39: 26.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a typeface="Yu Mincho" panose="02020400000000000000" pitchFamily="18" charset="-128"/>
              </a:rPr>
              <a:t>Él quiere saber si el águila vuela a lo más alto por orden de Job, 39:27.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Las águilas viven en lugares altísimos donde el hombre no llega fácilmente, 39:28.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Las águilas tienen una vista impresionante, pueden ver su presa desde muy lejos, 39:29.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400" dirty="0">
                <a:ea typeface="Yu Mincho" panose="02020400000000000000" pitchFamily="18" charset="-128"/>
              </a:rPr>
              <a:t>Las águilas hacen que sus pollos chupen la sangre de su presa, 39:30.</a:t>
            </a:r>
          </a:p>
        </p:txBody>
      </p:sp>
    </p:spTree>
    <p:extLst>
      <p:ext uri="{BB962C8B-B14F-4D97-AF65-F5344CB8AC3E}">
        <p14:creationId xmlns:p14="http://schemas.microsoft.com/office/powerpoint/2010/main" val="39893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865</Words>
  <Application>Microsoft Office PowerPoint</Application>
  <PresentationFormat>Panorámica</PresentationFormat>
  <Paragraphs>66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5" baseType="lpstr">
      <vt:lpstr>Algerian</vt:lpstr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INTRODUCCIÓN</vt:lpstr>
      <vt:lpstr>DIOS HABLA DESDE UN TORBELLINO </vt:lpstr>
      <vt:lpstr>Presentación de PowerPoint</vt:lpstr>
      <vt:lpstr>Presentación de PowerPoint</vt:lpstr>
      <vt:lpstr>Presentación de PowerPoint</vt:lpstr>
      <vt:lpstr>DIOS DESAFÍA LA SABIDURIA DE JOB</vt:lpstr>
      <vt:lpstr>Presentación de PowerPoint</vt:lpstr>
      <vt:lpstr>Presentación de PowerPoint</vt:lpstr>
      <vt:lpstr>Presentación de PowerPoint</vt:lpstr>
      <vt:lpstr>DIOS DESAFÍA LA FORTALEZA DE JOB</vt:lpstr>
      <vt:lpstr>Presentación de PowerPoint</vt:lpstr>
      <vt:lpstr>Presentación de PowerPoint</vt:lpstr>
      <vt:lpstr>Presentación de PowerPoint</vt:lpstr>
      <vt:lpstr>Presentación de PowerPoint</vt:lpstr>
      <vt:lpstr>DISCIPULADO Y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FIN DE LA CAUTIVIDAD</dc:title>
  <dc:creator>Alberto A. Gaitan Ortiz</dc:creator>
  <cp:lastModifiedBy>El Chiko de Rojo</cp:lastModifiedBy>
  <cp:revision>136</cp:revision>
  <dcterms:created xsi:type="dcterms:W3CDTF">2018-03-21T16:47:09Z</dcterms:created>
  <dcterms:modified xsi:type="dcterms:W3CDTF">2019-10-10T00:48:18Z</dcterms:modified>
</cp:coreProperties>
</file>